
<file path=[Content_Types].xml><?xml version="1.0" encoding="utf-8"?>
<Types xmlns="http://schemas.openxmlformats.org/package/2006/content-types">
  <Default Extension="gaschart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4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0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1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5.xml" ContentType="application/vnd.openxmlformats-officedocument.presentationml.notesSlide+xml"/>
  <Override PartName="/ppt/charts/chart22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6.xml" ContentType="application/vnd.openxmlformats-officedocument.presentationml.notesSlide+xml"/>
  <Override PartName="/ppt/charts/chart23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4.xml" ContentType="application/vnd.openxmlformats-officedocument.drawingml.chart+xml"/>
  <Override PartName="/ppt/notesSlides/notesSlide7.xml" ContentType="application/vnd.openxmlformats-officedocument.presentationml.notesSlide+xml"/>
  <Override PartName="/ppt/charts/chart25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4"/>
    <p:sldMasterId id="2147483720" r:id="rId5"/>
    <p:sldMasterId id="2147483732" r:id="rId6"/>
    <p:sldMasterId id="2147483660" r:id="rId7"/>
    <p:sldMasterId id="2147483768" r:id="rId8"/>
    <p:sldMasterId id="2147483828" r:id="rId9"/>
    <p:sldMasterId id="2147483744" r:id="rId10"/>
    <p:sldMasterId id="2147483756" r:id="rId11"/>
    <p:sldMasterId id="2147483840" r:id="rId12"/>
    <p:sldMasterId id="2147483780" r:id="rId13"/>
    <p:sldMasterId id="2147483792" r:id="rId14"/>
    <p:sldMasterId id="2147483852" r:id="rId15"/>
    <p:sldMasterId id="2147483804" r:id="rId16"/>
    <p:sldMasterId id="2147483816" r:id="rId17"/>
    <p:sldMasterId id="2147483684" r:id="rId18"/>
  </p:sldMasterIdLst>
  <p:notesMasterIdLst>
    <p:notesMasterId r:id="rId69"/>
  </p:notesMasterIdLst>
  <p:sldIdLst>
    <p:sldId id="260" r:id="rId19"/>
    <p:sldId id="2147329699" r:id="rId20"/>
    <p:sldId id="2147329743" r:id="rId21"/>
    <p:sldId id="2147329735" r:id="rId22"/>
    <p:sldId id="2147329697" r:id="rId23"/>
    <p:sldId id="2147329625" r:id="rId24"/>
    <p:sldId id="2147329732" r:id="rId25"/>
    <p:sldId id="2147329746" r:id="rId26"/>
    <p:sldId id="2147329747" r:id="rId27"/>
    <p:sldId id="2147329744" r:id="rId28"/>
    <p:sldId id="2147329700" r:id="rId29"/>
    <p:sldId id="2147329632" r:id="rId30"/>
    <p:sldId id="2147329698" r:id="rId31"/>
    <p:sldId id="2085849825" r:id="rId32"/>
    <p:sldId id="2147329718" r:id="rId33"/>
    <p:sldId id="2147329624" r:id="rId34"/>
    <p:sldId id="2085849931" r:id="rId35"/>
    <p:sldId id="2147329671" r:id="rId36"/>
    <p:sldId id="2147329672" r:id="rId37"/>
    <p:sldId id="2147329692" r:id="rId38"/>
    <p:sldId id="2085849946" r:id="rId39"/>
    <p:sldId id="2147329748" r:id="rId40"/>
    <p:sldId id="2147329749" r:id="rId41"/>
    <p:sldId id="2085849901" r:id="rId42"/>
    <p:sldId id="2085848943" r:id="rId43"/>
    <p:sldId id="2147329721" r:id="rId44"/>
    <p:sldId id="2147329725" r:id="rId45"/>
    <p:sldId id="2147329720" r:id="rId46"/>
    <p:sldId id="2147329602" r:id="rId47"/>
    <p:sldId id="2147329622" r:id="rId48"/>
    <p:sldId id="2147329621" r:id="rId49"/>
    <p:sldId id="2085849220" r:id="rId50"/>
    <p:sldId id="2147329630" r:id="rId51"/>
    <p:sldId id="2147329634" r:id="rId52"/>
    <p:sldId id="2085849985" r:id="rId53"/>
    <p:sldId id="2147329635" r:id="rId54"/>
    <p:sldId id="2085849820" r:id="rId55"/>
    <p:sldId id="282" r:id="rId56"/>
    <p:sldId id="2085849939" r:id="rId57"/>
    <p:sldId id="2147329741" r:id="rId58"/>
    <p:sldId id="2147329750" r:id="rId59"/>
    <p:sldId id="2085850008" r:id="rId60"/>
    <p:sldId id="2085850040" r:id="rId61"/>
    <p:sldId id="2085850009" r:id="rId62"/>
    <p:sldId id="2085850044" r:id="rId63"/>
    <p:sldId id="2147329675" r:id="rId64"/>
    <p:sldId id="2085849834" r:id="rId65"/>
    <p:sldId id="261" r:id="rId66"/>
    <p:sldId id="271" r:id="rId67"/>
    <p:sldId id="2085849920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484C"/>
    <a:srgbClr val="907C9D"/>
    <a:srgbClr val="1B2943"/>
    <a:srgbClr val="ECF4FB"/>
    <a:srgbClr val="4ABFB6"/>
    <a:srgbClr val="F9A51E"/>
    <a:srgbClr val="E9E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09"/>
    <p:restoredTop sz="96081"/>
  </p:normalViewPr>
  <p:slideViewPr>
    <p:cSldViewPr snapToGrid="0" snapToObjects="1">
      <p:cViewPr varScale="1">
        <p:scale>
          <a:sx n="70" d="100"/>
          <a:sy n="70" d="100"/>
        </p:scale>
        <p:origin x="192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3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" Type="http://schemas.openxmlformats.org/officeDocument/2006/relationships/slideMaster" Target="slideMasters/slideMaster4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Data%20Work/Food%20and%20Oil%20Pric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arorg.sharepoint.com/sites/CAR-RE/Shared%20Documents/Presentations/Outreach%20Presentations/!Outreach%20Prep/Output/!FRED_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carorg.sharepoint.com/sites/CAR-RE/Shared%20Documents/Presentations/Outreach%20Presentations/!Outreach%20Prep/Output/!FRED_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carorg.sharepoint.com/sites/CAR-RE/Shared%20Documents/Presentations/Outreach%20Presentations/!Outreach%20Prep/Output/!FRED_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Tabl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Data%20Work/Shiller%20PE%20Ratio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CCLACBW027SBOG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/Users/jordanlevine/Downloads/chicsh.xls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Data%20Work/Sales%20by%20Year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Data%20Work/Sales%20by%20Year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Data%20Work/Comparative%20Report%20Market%20Dat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Data%20Work/Comparative%20Report%20Market%20Dat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MBA_Mortgage_Delinquency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MBA_Mortgage_Delinquency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Data%20Work/Homeownership%20Stuff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ordanlevine/Downloads/Data%20Work/NMDB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Global Oil and Food Prices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Monthly!$B$1</c:f>
              <c:strCache>
                <c:ptCount val="1"/>
                <c:pt idx="0">
                  <c:v>Brent Crude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Monthly!$A$141:$A$469</c:f>
              <c:numCache>
                <c:formatCode>yyyy\-mm\-dd</c:formatCode>
                <c:ptCount val="329"/>
                <c:pt idx="0">
                  <c:v>36161</c:v>
                </c:pt>
                <c:pt idx="1">
                  <c:v>36192</c:v>
                </c:pt>
                <c:pt idx="2">
                  <c:v>36220</c:v>
                </c:pt>
                <c:pt idx="3">
                  <c:v>36251</c:v>
                </c:pt>
                <c:pt idx="4">
                  <c:v>36281</c:v>
                </c:pt>
                <c:pt idx="5">
                  <c:v>36312</c:v>
                </c:pt>
                <c:pt idx="6">
                  <c:v>36342</c:v>
                </c:pt>
                <c:pt idx="7">
                  <c:v>36373</c:v>
                </c:pt>
                <c:pt idx="8">
                  <c:v>36404</c:v>
                </c:pt>
                <c:pt idx="9">
                  <c:v>36434</c:v>
                </c:pt>
                <c:pt idx="10">
                  <c:v>36465</c:v>
                </c:pt>
                <c:pt idx="11">
                  <c:v>36495</c:v>
                </c:pt>
                <c:pt idx="12">
                  <c:v>36526</c:v>
                </c:pt>
                <c:pt idx="13">
                  <c:v>36557</c:v>
                </c:pt>
                <c:pt idx="14">
                  <c:v>36586</c:v>
                </c:pt>
                <c:pt idx="15">
                  <c:v>36617</c:v>
                </c:pt>
                <c:pt idx="16">
                  <c:v>36647</c:v>
                </c:pt>
                <c:pt idx="17">
                  <c:v>36678</c:v>
                </c:pt>
                <c:pt idx="18">
                  <c:v>36708</c:v>
                </c:pt>
                <c:pt idx="19">
                  <c:v>36739</c:v>
                </c:pt>
                <c:pt idx="20">
                  <c:v>36770</c:v>
                </c:pt>
                <c:pt idx="21">
                  <c:v>36800</c:v>
                </c:pt>
                <c:pt idx="22">
                  <c:v>36831</c:v>
                </c:pt>
                <c:pt idx="23">
                  <c:v>36861</c:v>
                </c:pt>
                <c:pt idx="24">
                  <c:v>36892</c:v>
                </c:pt>
                <c:pt idx="25">
                  <c:v>36923</c:v>
                </c:pt>
                <c:pt idx="26">
                  <c:v>36951</c:v>
                </c:pt>
                <c:pt idx="27">
                  <c:v>36982</c:v>
                </c:pt>
                <c:pt idx="28">
                  <c:v>37012</c:v>
                </c:pt>
                <c:pt idx="29">
                  <c:v>37043</c:v>
                </c:pt>
                <c:pt idx="30">
                  <c:v>37073</c:v>
                </c:pt>
                <c:pt idx="31">
                  <c:v>37104</c:v>
                </c:pt>
                <c:pt idx="32">
                  <c:v>37135</c:v>
                </c:pt>
                <c:pt idx="33">
                  <c:v>37165</c:v>
                </c:pt>
                <c:pt idx="34">
                  <c:v>37196</c:v>
                </c:pt>
                <c:pt idx="35">
                  <c:v>37226</c:v>
                </c:pt>
                <c:pt idx="36">
                  <c:v>37257</c:v>
                </c:pt>
                <c:pt idx="37">
                  <c:v>37288</c:v>
                </c:pt>
                <c:pt idx="38">
                  <c:v>37316</c:v>
                </c:pt>
                <c:pt idx="39">
                  <c:v>37347</c:v>
                </c:pt>
                <c:pt idx="40">
                  <c:v>37377</c:v>
                </c:pt>
                <c:pt idx="41">
                  <c:v>37408</c:v>
                </c:pt>
                <c:pt idx="42">
                  <c:v>37438</c:v>
                </c:pt>
                <c:pt idx="43">
                  <c:v>37469</c:v>
                </c:pt>
                <c:pt idx="44">
                  <c:v>37500</c:v>
                </c:pt>
                <c:pt idx="45">
                  <c:v>37530</c:v>
                </c:pt>
                <c:pt idx="46">
                  <c:v>37561</c:v>
                </c:pt>
                <c:pt idx="47">
                  <c:v>37591</c:v>
                </c:pt>
                <c:pt idx="48">
                  <c:v>37622</c:v>
                </c:pt>
                <c:pt idx="49">
                  <c:v>37653</c:v>
                </c:pt>
                <c:pt idx="50">
                  <c:v>37681</c:v>
                </c:pt>
                <c:pt idx="51">
                  <c:v>37712</c:v>
                </c:pt>
                <c:pt idx="52">
                  <c:v>37742</c:v>
                </c:pt>
                <c:pt idx="53">
                  <c:v>37773</c:v>
                </c:pt>
                <c:pt idx="54">
                  <c:v>37803</c:v>
                </c:pt>
                <c:pt idx="55">
                  <c:v>37834</c:v>
                </c:pt>
                <c:pt idx="56">
                  <c:v>37865</c:v>
                </c:pt>
                <c:pt idx="57">
                  <c:v>37895</c:v>
                </c:pt>
                <c:pt idx="58">
                  <c:v>37926</c:v>
                </c:pt>
                <c:pt idx="59">
                  <c:v>37956</c:v>
                </c:pt>
                <c:pt idx="60">
                  <c:v>37987</c:v>
                </c:pt>
                <c:pt idx="61">
                  <c:v>38018</c:v>
                </c:pt>
                <c:pt idx="62">
                  <c:v>38047</c:v>
                </c:pt>
                <c:pt idx="63">
                  <c:v>38078</c:v>
                </c:pt>
                <c:pt idx="64">
                  <c:v>38108</c:v>
                </c:pt>
                <c:pt idx="65">
                  <c:v>38139</c:v>
                </c:pt>
                <c:pt idx="66">
                  <c:v>38169</c:v>
                </c:pt>
                <c:pt idx="67">
                  <c:v>38200</c:v>
                </c:pt>
                <c:pt idx="68">
                  <c:v>38231</c:v>
                </c:pt>
                <c:pt idx="69">
                  <c:v>38261</c:v>
                </c:pt>
                <c:pt idx="70">
                  <c:v>38292</c:v>
                </c:pt>
                <c:pt idx="71">
                  <c:v>38322</c:v>
                </c:pt>
                <c:pt idx="72">
                  <c:v>38353</c:v>
                </c:pt>
                <c:pt idx="73">
                  <c:v>38384</c:v>
                </c:pt>
                <c:pt idx="74">
                  <c:v>38412</c:v>
                </c:pt>
                <c:pt idx="75">
                  <c:v>38443</c:v>
                </c:pt>
                <c:pt idx="76">
                  <c:v>38473</c:v>
                </c:pt>
                <c:pt idx="77">
                  <c:v>38504</c:v>
                </c:pt>
                <c:pt idx="78">
                  <c:v>38534</c:v>
                </c:pt>
                <c:pt idx="79">
                  <c:v>38565</c:v>
                </c:pt>
                <c:pt idx="80">
                  <c:v>38596</c:v>
                </c:pt>
                <c:pt idx="81">
                  <c:v>38626</c:v>
                </c:pt>
                <c:pt idx="82">
                  <c:v>38657</c:v>
                </c:pt>
                <c:pt idx="83">
                  <c:v>38687</c:v>
                </c:pt>
                <c:pt idx="84">
                  <c:v>38718</c:v>
                </c:pt>
                <c:pt idx="85">
                  <c:v>38749</c:v>
                </c:pt>
                <c:pt idx="86">
                  <c:v>38777</c:v>
                </c:pt>
                <c:pt idx="87">
                  <c:v>38808</c:v>
                </c:pt>
                <c:pt idx="88">
                  <c:v>38838</c:v>
                </c:pt>
                <c:pt idx="89">
                  <c:v>38869</c:v>
                </c:pt>
                <c:pt idx="90">
                  <c:v>38899</c:v>
                </c:pt>
                <c:pt idx="91">
                  <c:v>38930</c:v>
                </c:pt>
                <c:pt idx="92">
                  <c:v>38961</c:v>
                </c:pt>
                <c:pt idx="93">
                  <c:v>38991</c:v>
                </c:pt>
                <c:pt idx="94">
                  <c:v>39022</c:v>
                </c:pt>
                <c:pt idx="95">
                  <c:v>39052</c:v>
                </c:pt>
                <c:pt idx="96">
                  <c:v>39083</c:v>
                </c:pt>
                <c:pt idx="97">
                  <c:v>39114</c:v>
                </c:pt>
                <c:pt idx="98">
                  <c:v>39142</c:v>
                </c:pt>
                <c:pt idx="99">
                  <c:v>39173</c:v>
                </c:pt>
                <c:pt idx="100">
                  <c:v>39203</c:v>
                </c:pt>
                <c:pt idx="101">
                  <c:v>39234</c:v>
                </c:pt>
                <c:pt idx="102">
                  <c:v>39264</c:v>
                </c:pt>
                <c:pt idx="103">
                  <c:v>39295</c:v>
                </c:pt>
                <c:pt idx="104">
                  <c:v>39326</c:v>
                </c:pt>
                <c:pt idx="105">
                  <c:v>39356</c:v>
                </c:pt>
                <c:pt idx="106">
                  <c:v>39387</c:v>
                </c:pt>
                <c:pt idx="107">
                  <c:v>39417</c:v>
                </c:pt>
                <c:pt idx="108">
                  <c:v>39448</c:v>
                </c:pt>
                <c:pt idx="109">
                  <c:v>39479</c:v>
                </c:pt>
                <c:pt idx="110">
                  <c:v>39508</c:v>
                </c:pt>
                <c:pt idx="111">
                  <c:v>39539</c:v>
                </c:pt>
                <c:pt idx="112">
                  <c:v>39569</c:v>
                </c:pt>
                <c:pt idx="113">
                  <c:v>39600</c:v>
                </c:pt>
                <c:pt idx="114">
                  <c:v>39630</c:v>
                </c:pt>
                <c:pt idx="115">
                  <c:v>39661</c:v>
                </c:pt>
                <c:pt idx="116">
                  <c:v>39692</c:v>
                </c:pt>
                <c:pt idx="117">
                  <c:v>39722</c:v>
                </c:pt>
                <c:pt idx="118">
                  <c:v>39753</c:v>
                </c:pt>
                <c:pt idx="119">
                  <c:v>39783</c:v>
                </c:pt>
                <c:pt idx="120">
                  <c:v>39814</c:v>
                </c:pt>
                <c:pt idx="121">
                  <c:v>39845</c:v>
                </c:pt>
                <c:pt idx="122">
                  <c:v>39873</c:v>
                </c:pt>
                <c:pt idx="123">
                  <c:v>39904</c:v>
                </c:pt>
                <c:pt idx="124">
                  <c:v>39934</c:v>
                </c:pt>
                <c:pt idx="125">
                  <c:v>39965</c:v>
                </c:pt>
                <c:pt idx="126">
                  <c:v>39995</c:v>
                </c:pt>
                <c:pt idx="127">
                  <c:v>40026</c:v>
                </c:pt>
                <c:pt idx="128">
                  <c:v>40057</c:v>
                </c:pt>
                <c:pt idx="129">
                  <c:v>40087</c:v>
                </c:pt>
                <c:pt idx="130">
                  <c:v>40118</c:v>
                </c:pt>
                <c:pt idx="131">
                  <c:v>40148</c:v>
                </c:pt>
                <c:pt idx="132">
                  <c:v>40179</c:v>
                </c:pt>
                <c:pt idx="133">
                  <c:v>40210</c:v>
                </c:pt>
                <c:pt idx="134">
                  <c:v>40238</c:v>
                </c:pt>
                <c:pt idx="135">
                  <c:v>40269</c:v>
                </c:pt>
                <c:pt idx="136">
                  <c:v>40299</c:v>
                </c:pt>
                <c:pt idx="137">
                  <c:v>40330</c:v>
                </c:pt>
                <c:pt idx="138">
                  <c:v>40360</c:v>
                </c:pt>
                <c:pt idx="139">
                  <c:v>40391</c:v>
                </c:pt>
                <c:pt idx="140">
                  <c:v>40422</c:v>
                </c:pt>
                <c:pt idx="141">
                  <c:v>40452</c:v>
                </c:pt>
                <c:pt idx="142">
                  <c:v>40483</c:v>
                </c:pt>
                <c:pt idx="143">
                  <c:v>40513</c:v>
                </c:pt>
                <c:pt idx="144">
                  <c:v>40544</c:v>
                </c:pt>
                <c:pt idx="145">
                  <c:v>40575</c:v>
                </c:pt>
                <c:pt idx="146">
                  <c:v>40603</c:v>
                </c:pt>
                <c:pt idx="147">
                  <c:v>40634</c:v>
                </c:pt>
                <c:pt idx="148">
                  <c:v>40664</c:v>
                </c:pt>
                <c:pt idx="149">
                  <c:v>40695</c:v>
                </c:pt>
                <c:pt idx="150">
                  <c:v>40725</c:v>
                </c:pt>
                <c:pt idx="151">
                  <c:v>40756</c:v>
                </c:pt>
                <c:pt idx="152">
                  <c:v>40787</c:v>
                </c:pt>
                <c:pt idx="153">
                  <c:v>40817</c:v>
                </c:pt>
                <c:pt idx="154">
                  <c:v>40848</c:v>
                </c:pt>
                <c:pt idx="155">
                  <c:v>40878</c:v>
                </c:pt>
                <c:pt idx="156">
                  <c:v>40909</c:v>
                </c:pt>
                <c:pt idx="157">
                  <c:v>40940</c:v>
                </c:pt>
                <c:pt idx="158">
                  <c:v>40969</c:v>
                </c:pt>
                <c:pt idx="159">
                  <c:v>41000</c:v>
                </c:pt>
                <c:pt idx="160">
                  <c:v>41030</c:v>
                </c:pt>
                <c:pt idx="161">
                  <c:v>41061</c:v>
                </c:pt>
                <c:pt idx="162">
                  <c:v>41091</c:v>
                </c:pt>
                <c:pt idx="163">
                  <c:v>41122</c:v>
                </c:pt>
                <c:pt idx="164">
                  <c:v>41153</c:v>
                </c:pt>
                <c:pt idx="165">
                  <c:v>41183</c:v>
                </c:pt>
                <c:pt idx="166">
                  <c:v>41214</c:v>
                </c:pt>
                <c:pt idx="167">
                  <c:v>41244</c:v>
                </c:pt>
                <c:pt idx="168">
                  <c:v>41275</c:v>
                </c:pt>
                <c:pt idx="169">
                  <c:v>41306</c:v>
                </c:pt>
                <c:pt idx="170">
                  <c:v>41334</c:v>
                </c:pt>
                <c:pt idx="171">
                  <c:v>41365</c:v>
                </c:pt>
                <c:pt idx="172">
                  <c:v>41395</c:v>
                </c:pt>
                <c:pt idx="173">
                  <c:v>41426</c:v>
                </c:pt>
                <c:pt idx="174">
                  <c:v>41456</c:v>
                </c:pt>
                <c:pt idx="175">
                  <c:v>41487</c:v>
                </c:pt>
                <c:pt idx="176">
                  <c:v>41518</c:v>
                </c:pt>
                <c:pt idx="177">
                  <c:v>41548</c:v>
                </c:pt>
                <c:pt idx="178">
                  <c:v>41579</c:v>
                </c:pt>
                <c:pt idx="179">
                  <c:v>41609</c:v>
                </c:pt>
                <c:pt idx="180">
                  <c:v>41640</c:v>
                </c:pt>
                <c:pt idx="181">
                  <c:v>41671</c:v>
                </c:pt>
                <c:pt idx="182">
                  <c:v>41699</c:v>
                </c:pt>
                <c:pt idx="183">
                  <c:v>41730</c:v>
                </c:pt>
                <c:pt idx="184">
                  <c:v>41760</c:v>
                </c:pt>
                <c:pt idx="185">
                  <c:v>41791</c:v>
                </c:pt>
                <c:pt idx="186">
                  <c:v>41821</c:v>
                </c:pt>
                <c:pt idx="187">
                  <c:v>41852</c:v>
                </c:pt>
                <c:pt idx="188">
                  <c:v>41883</c:v>
                </c:pt>
                <c:pt idx="189">
                  <c:v>41913</c:v>
                </c:pt>
                <c:pt idx="190">
                  <c:v>41944</c:v>
                </c:pt>
                <c:pt idx="191">
                  <c:v>41974</c:v>
                </c:pt>
                <c:pt idx="192">
                  <c:v>42005</c:v>
                </c:pt>
                <c:pt idx="193">
                  <c:v>42036</c:v>
                </c:pt>
                <c:pt idx="194">
                  <c:v>42064</c:v>
                </c:pt>
                <c:pt idx="195">
                  <c:v>42095</c:v>
                </c:pt>
                <c:pt idx="196">
                  <c:v>42125</c:v>
                </c:pt>
                <c:pt idx="197">
                  <c:v>42156</c:v>
                </c:pt>
                <c:pt idx="198">
                  <c:v>42186</c:v>
                </c:pt>
                <c:pt idx="199">
                  <c:v>42217</c:v>
                </c:pt>
                <c:pt idx="200">
                  <c:v>42248</c:v>
                </c:pt>
                <c:pt idx="201">
                  <c:v>42278</c:v>
                </c:pt>
                <c:pt idx="202">
                  <c:v>42309</c:v>
                </c:pt>
                <c:pt idx="203">
                  <c:v>42339</c:v>
                </c:pt>
                <c:pt idx="204">
                  <c:v>42370</c:v>
                </c:pt>
                <c:pt idx="205">
                  <c:v>42401</c:v>
                </c:pt>
                <c:pt idx="206">
                  <c:v>42430</c:v>
                </c:pt>
                <c:pt idx="207">
                  <c:v>42461</c:v>
                </c:pt>
                <c:pt idx="208">
                  <c:v>42491</c:v>
                </c:pt>
                <c:pt idx="209">
                  <c:v>42522</c:v>
                </c:pt>
                <c:pt idx="210">
                  <c:v>42552</c:v>
                </c:pt>
                <c:pt idx="211">
                  <c:v>42583</c:v>
                </c:pt>
                <c:pt idx="212">
                  <c:v>42614</c:v>
                </c:pt>
                <c:pt idx="213">
                  <c:v>42644</c:v>
                </c:pt>
                <c:pt idx="214">
                  <c:v>42675</c:v>
                </c:pt>
                <c:pt idx="215">
                  <c:v>42705</c:v>
                </c:pt>
                <c:pt idx="216">
                  <c:v>42736</c:v>
                </c:pt>
                <c:pt idx="217">
                  <c:v>42767</c:v>
                </c:pt>
                <c:pt idx="218">
                  <c:v>42795</c:v>
                </c:pt>
                <c:pt idx="219">
                  <c:v>42826</c:v>
                </c:pt>
                <c:pt idx="220">
                  <c:v>42856</c:v>
                </c:pt>
                <c:pt idx="221">
                  <c:v>42887</c:v>
                </c:pt>
                <c:pt idx="222">
                  <c:v>42917</c:v>
                </c:pt>
                <c:pt idx="223">
                  <c:v>42948</c:v>
                </c:pt>
                <c:pt idx="224">
                  <c:v>42979</c:v>
                </c:pt>
                <c:pt idx="225">
                  <c:v>43009</c:v>
                </c:pt>
                <c:pt idx="226">
                  <c:v>43040</c:v>
                </c:pt>
                <c:pt idx="227">
                  <c:v>43070</c:v>
                </c:pt>
                <c:pt idx="228">
                  <c:v>43101</c:v>
                </c:pt>
                <c:pt idx="229">
                  <c:v>43132</c:v>
                </c:pt>
                <c:pt idx="230">
                  <c:v>43160</c:v>
                </c:pt>
                <c:pt idx="231">
                  <c:v>43191</c:v>
                </c:pt>
                <c:pt idx="232">
                  <c:v>43221</c:v>
                </c:pt>
                <c:pt idx="233">
                  <c:v>43252</c:v>
                </c:pt>
                <c:pt idx="234">
                  <c:v>43282</c:v>
                </c:pt>
                <c:pt idx="235">
                  <c:v>43313</c:v>
                </c:pt>
                <c:pt idx="236">
                  <c:v>43344</c:v>
                </c:pt>
                <c:pt idx="237">
                  <c:v>43374</c:v>
                </c:pt>
                <c:pt idx="238">
                  <c:v>43405</c:v>
                </c:pt>
                <c:pt idx="239">
                  <c:v>43435</c:v>
                </c:pt>
                <c:pt idx="240">
                  <c:v>43466</c:v>
                </c:pt>
                <c:pt idx="241">
                  <c:v>43497</c:v>
                </c:pt>
                <c:pt idx="242">
                  <c:v>43525</c:v>
                </c:pt>
                <c:pt idx="243">
                  <c:v>43556</c:v>
                </c:pt>
                <c:pt idx="244">
                  <c:v>43586</c:v>
                </c:pt>
                <c:pt idx="245">
                  <c:v>43617</c:v>
                </c:pt>
                <c:pt idx="246">
                  <c:v>43647</c:v>
                </c:pt>
                <c:pt idx="247">
                  <c:v>43678</c:v>
                </c:pt>
                <c:pt idx="248">
                  <c:v>43709</c:v>
                </c:pt>
                <c:pt idx="249">
                  <c:v>43739</c:v>
                </c:pt>
                <c:pt idx="250">
                  <c:v>43770</c:v>
                </c:pt>
                <c:pt idx="251">
                  <c:v>43800</c:v>
                </c:pt>
                <c:pt idx="252">
                  <c:v>43831</c:v>
                </c:pt>
                <c:pt idx="253">
                  <c:v>43862</c:v>
                </c:pt>
                <c:pt idx="254">
                  <c:v>43891</c:v>
                </c:pt>
                <c:pt idx="255">
                  <c:v>43922</c:v>
                </c:pt>
                <c:pt idx="256">
                  <c:v>43952</c:v>
                </c:pt>
                <c:pt idx="257">
                  <c:v>43983</c:v>
                </c:pt>
                <c:pt idx="258">
                  <c:v>44013</c:v>
                </c:pt>
                <c:pt idx="259">
                  <c:v>44044</c:v>
                </c:pt>
                <c:pt idx="260">
                  <c:v>44075</c:v>
                </c:pt>
                <c:pt idx="261">
                  <c:v>44105</c:v>
                </c:pt>
                <c:pt idx="262">
                  <c:v>44136</c:v>
                </c:pt>
                <c:pt idx="263">
                  <c:v>44166</c:v>
                </c:pt>
                <c:pt idx="264">
                  <c:v>44197</c:v>
                </c:pt>
                <c:pt idx="265">
                  <c:v>44228</c:v>
                </c:pt>
                <c:pt idx="266">
                  <c:v>44256</c:v>
                </c:pt>
                <c:pt idx="267">
                  <c:v>44287</c:v>
                </c:pt>
                <c:pt idx="268">
                  <c:v>44317</c:v>
                </c:pt>
                <c:pt idx="269">
                  <c:v>44348</c:v>
                </c:pt>
                <c:pt idx="270">
                  <c:v>44378</c:v>
                </c:pt>
                <c:pt idx="271">
                  <c:v>44409</c:v>
                </c:pt>
                <c:pt idx="272">
                  <c:v>44440</c:v>
                </c:pt>
                <c:pt idx="273">
                  <c:v>44470</c:v>
                </c:pt>
                <c:pt idx="274">
                  <c:v>44501</c:v>
                </c:pt>
                <c:pt idx="275">
                  <c:v>44531</c:v>
                </c:pt>
                <c:pt idx="276">
                  <c:v>44562</c:v>
                </c:pt>
                <c:pt idx="277">
                  <c:v>44593</c:v>
                </c:pt>
                <c:pt idx="278">
                  <c:v>44621</c:v>
                </c:pt>
                <c:pt idx="279">
                  <c:v>44652</c:v>
                </c:pt>
                <c:pt idx="280">
                  <c:v>44682</c:v>
                </c:pt>
                <c:pt idx="281">
                  <c:v>44713</c:v>
                </c:pt>
                <c:pt idx="282">
                  <c:v>44743</c:v>
                </c:pt>
                <c:pt idx="283">
                  <c:v>44774</c:v>
                </c:pt>
                <c:pt idx="284">
                  <c:v>44805</c:v>
                </c:pt>
                <c:pt idx="285">
                  <c:v>44835</c:v>
                </c:pt>
                <c:pt idx="286">
                  <c:v>44866</c:v>
                </c:pt>
                <c:pt idx="287">
                  <c:v>44896</c:v>
                </c:pt>
                <c:pt idx="288">
                  <c:v>44927</c:v>
                </c:pt>
                <c:pt idx="289">
                  <c:v>44958</c:v>
                </c:pt>
                <c:pt idx="290">
                  <c:v>44986</c:v>
                </c:pt>
                <c:pt idx="291">
                  <c:v>45017</c:v>
                </c:pt>
                <c:pt idx="292">
                  <c:v>45047</c:v>
                </c:pt>
                <c:pt idx="293">
                  <c:v>45078</c:v>
                </c:pt>
                <c:pt idx="294">
                  <c:v>45108</c:v>
                </c:pt>
                <c:pt idx="295">
                  <c:v>45139</c:v>
                </c:pt>
                <c:pt idx="296">
                  <c:v>45170</c:v>
                </c:pt>
                <c:pt idx="297">
                  <c:v>45200</c:v>
                </c:pt>
                <c:pt idx="298">
                  <c:v>45231</c:v>
                </c:pt>
                <c:pt idx="299">
                  <c:v>45261</c:v>
                </c:pt>
                <c:pt idx="300">
                  <c:v>45292</c:v>
                </c:pt>
                <c:pt idx="301">
                  <c:v>45323</c:v>
                </c:pt>
                <c:pt idx="302">
                  <c:v>45352</c:v>
                </c:pt>
                <c:pt idx="303">
                  <c:v>45383</c:v>
                </c:pt>
                <c:pt idx="304">
                  <c:v>45413</c:v>
                </c:pt>
                <c:pt idx="305">
                  <c:v>45444</c:v>
                </c:pt>
                <c:pt idx="306">
                  <c:v>45474</c:v>
                </c:pt>
                <c:pt idx="307">
                  <c:v>45505</c:v>
                </c:pt>
                <c:pt idx="308">
                  <c:v>45536</c:v>
                </c:pt>
                <c:pt idx="309">
                  <c:v>45566</c:v>
                </c:pt>
                <c:pt idx="310">
                  <c:v>45597</c:v>
                </c:pt>
                <c:pt idx="311">
                  <c:v>45627</c:v>
                </c:pt>
                <c:pt idx="312">
                  <c:v>45658</c:v>
                </c:pt>
                <c:pt idx="313">
                  <c:v>45689</c:v>
                </c:pt>
                <c:pt idx="314">
                  <c:v>45717</c:v>
                </c:pt>
                <c:pt idx="315">
                  <c:v>45748</c:v>
                </c:pt>
                <c:pt idx="316">
                  <c:v>45778</c:v>
                </c:pt>
                <c:pt idx="317">
                  <c:v>45809</c:v>
                </c:pt>
                <c:pt idx="318">
                  <c:v>45839</c:v>
                </c:pt>
                <c:pt idx="319">
                  <c:v>45870</c:v>
                </c:pt>
                <c:pt idx="320">
                  <c:v>45901</c:v>
                </c:pt>
                <c:pt idx="321">
                  <c:v>45931</c:v>
                </c:pt>
                <c:pt idx="322">
                  <c:v>45962</c:v>
                </c:pt>
                <c:pt idx="323">
                  <c:v>45992</c:v>
                </c:pt>
                <c:pt idx="324">
                  <c:v>46023</c:v>
                </c:pt>
                <c:pt idx="325">
                  <c:v>46054</c:v>
                </c:pt>
                <c:pt idx="326">
                  <c:v>46082</c:v>
                </c:pt>
                <c:pt idx="327">
                  <c:v>46113</c:v>
                </c:pt>
                <c:pt idx="328">
                  <c:v>46143</c:v>
                </c:pt>
              </c:numCache>
            </c:numRef>
          </c:cat>
          <c:val>
            <c:numRef>
              <c:f>Monthly!$B$141:$B$469</c:f>
              <c:numCache>
                <c:formatCode>#,##0</c:formatCode>
                <c:ptCount val="329"/>
                <c:pt idx="0">
                  <c:v>11.11</c:v>
                </c:pt>
                <c:pt idx="1">
                  <c:v>10.27</c:v>
                </c:pt>
                <c:pt idx="2">
                  <c:v>12.51</c:v>
                </c:pt>
                <c:pt idx="3">
                  <c:v>15.29</c:v>
                </c:pt>
                <c:pt idx="4">
                  <c:v>15.23</c:v>
                </c:pt>
                <c:pt idx="5">
                  <c:v>15.86</c:v>
                </c:pt>
                <c:pt idx="6">
                  <c:v>19.079999999999998</c:v>
                </c:pt>
                <c:pt idx="7">
                  <c:v>20.22</c:v>
                </c:pt>
                <c:pt idx="8">
                  <c:v>22.54</c:v>
                </c:pt>
                <c:pt idx="9">
                  <c:v>22</c:v>
                </c:pt>
                <c:pt idx="10">
                  <c:v>24.58</c:v>
                </c:pt>
                <c:pt idx="11">
                  <c:v>25.47</c:v>
                </c:pt>
                <c:pt idx="12">
                  <c:v>25.51</c:v>
                </c:pt>
                <c:pt idx="13">
                  <c:v>27.78</c:v>
                </c:pt>
                <c:pt idx="14">
                  <c:v>27.49</c:v>
                </c:pt>
                <c:pt idx="15">
                  <c:v>22.76</c:v>
                </c:pt>
                <c:pt idx="16">
                  <c:v>27.74</c:v>
                </c:pt>
                <c:pt idx="17">
                  <c:v>29.8</c:v>
                </c:pt>
                <c:pt idx="18">
                  <c:v>28.68</c:v>
                </c:pt>
                <c:pt idx="19">
                  <c:v>30.2</c:v>
                </c:pt>
                <c:pt idx="20">
                  <c:v>33.14</c:v>
                </c:pt>
                <c:pt idx="21">
                  <c:v>30.96</c:v>
                </c:pt>
                <c:pt idx="22">
                  <c:v>32.549999999999997</c:v>
                </c:pt>
                <c:pt idx="23">
                  <c:v>25.66</c:v>
                </c:pt>
                <c:pt idx="24">
                  <c:v>25.62</c:v>
                </c:pt>
                <c:pt idx="25">
                  <c:v>27.5</c:v>
                </c:pt>
                <c:pt idx="26">
                  <c:v>24.5</c:v>
                </c:pt>
                <c:pt idx="27">
                  <c:v>25.66</c:v>
                </c:pt>
                <c:pt idx="28">
                  <c:v>28.31</c:v>
                </c:pt>
                <c:pt idx="29">
                  <c:v>27.85</c:v>
                </c:pt>
                <c:pt idx="30">
                  <c:v>24.61</c:v>
                </c:pt>
                <c:pt idx="31">
                  <c:v>25.68</c:v>
                </c:pt>
                <c:pt idx="32">
                  <c:v>25.62</c:v>
                </c:pt>
                <c:pt idx="33">
                  <c:v>20.54</c:v>
                </c:pt>
                <c:pt idx="34">
                  <c:v>18.8</c:v>
                </c:pt>
                <c:pt idx="35">
                  <c:v>18.71</c:v>
                </c:pt>
                <c:pt idx="36">
                  <c:v>19.420000000000002</c:v>
                </c:pt>
                <c:pt idx="37">
                  <c:v>20.28</c:v>
                </c:pt>
                <c:pt idx="38">
                  <c:v>23.7</c:v>
                </c:pt>
                <c:pt idx="39">
                  <c:v>25.73</c:v>
                </c:pt>
                <c:pt idx="40">
                  <c:v>25.35</c:v>
                </c:pt>
                <c:pt idx="41">
                  <c:v>24.08</c:v>
                </c:pt>
                <c:pt idx="42">
                  <c:v>25.74</c:v>
                </c:pt>
                <c:pt idx="43">
                  <c:v>26.65</c:v>
                </c:pt>
                <c:pt idx="44">
                  <c:v>28.4</c:v>
                </c:pt>
                <c:pt idx="45">
                  <c:v>27.54</c:v>
                </c:pt>
                <c:pt idx="46">
                  <c:v>24.34</c:v>
                </c:pt>
                <c:pt idx="47">
                  <c:v>28.33</c:v>
                </c:pt>
                <c:pt idx="48">
                  <c:v>31.18</c:v>
                </c:pt>
                <c:pt idx="49">
                  <c:v>32.770000000000003</c:v>
                </c:pt>
                <c:pt idx="50">
                  <c:v>30.61</c:v>
                </c:pt>
                <c:pt idx="51">
                  <c:v>25.07</c:v>
                </c:pt>
                <c:pt idx="52">
                  <c:v>25.86</c:v>
                </c:pt>
                <c:pt idx="53">
                  <c:v>27.65</c:v>
                </c:pt>
                <c:pt idx="54">
                  <c:v>28.35</c:v>
                </c:pt>
                <c:pt idx="55">
                  <c:v>29.89</c:v>
                </c:pt>
                <c:pt idx="56">
                  <c:v>27.11</c:v>
                </c:pt>
                <c:pt idx="57">
                  <c:v>29.61</c:v>
                </c:pt>
                <c:pt idx="58">
                  <c:v>28.75</c:v>
                </c:pt>
                <c:pt idx="59">
                  <c:v>29.81</c:v>
                </c:pt>
                <c:pt idx="60">
                  <c:v>31.28</c:v>
                </c:pt>
                <c:pt idx="61">
                  <c:v>30.86</c:v>
                </c:pt>
                <c:pt idx="62">
                  <c:v>33.630000000000003</c:v>
                </c:pt>
                <c:pt idx="63">
                  <c:v>33.590000000000003</c:v>
                </c:pt>
                <c:pt idx="64">
                  <c:v>37.57</c:v>
                </c:pt>
                <c:pt idx="65">
                  <c:v>35.18</c:v>
                </c:pt>
                <c:pt idx="66">
                  <c:v>38.22</c:v>
                </c:pt>
                <c:pt idx="67">
                  <c:v>42.74</c:v>
                </c:pt>
                <c:pt idx="68">
                  <c:v>43.2</c:v>
                </c:pt>
                <c:pt idx="69">
                  <c:v>49.78</c:v>
                </c:pt>
                <c:pt idx="70">
                  <c:v>43.11</c:v>
                </c:pt>
                <c:pt idx="71">
                  <c:v>39.6</c:v>
                </c:pt>
                <c:pt idx="72">
                  <c:v>44.51</c:v>
                </c:pt>
                <c:pt idx="73">
                  <c:v>45.48</c:v>
                </c:pt>
                <c:pt idx="74">
                  <c:v>53.1</c:v>
                </c:pt>
                <c:pt idx="75">
                  <c:v>51.88</c:v>
                </c:pt>
                <c:pt idx="76">
                  <c:v>48.65</c:v>
                </c:pt>
                <c:pt idx="77">
                  <c:v>54.35</c:v>
                </c:pt>
                <c:pt idx="78">
                  <c:v>57.52</c:v>
                </c:pt>
                <c:pt idx="79">
                  <c:v>63.98</c:v>
                </c:pt>
                <c:pt idx="80">
                  <c:v>62.91</c:v>
                </c:pt>
                <c:pt idx="81">
                  <c:v>58.54</c:v>
                </c:pt>
                <c:pt idx="82">
                  <c:v>55.24</c:v>
                </c:pt>
                <c:pt idx="83">
                  <c:v>56.86</c:v>
                </c:pt>
                <c:pt idx="84">
                  <c:v>62.99</c:v>
                </c:pt>
                <c:pt idx="85">
                  <c:v>60.21</c:v>
                </c:pt>
                <c:pt idx="86">
                  <c:v>62.06</c:v>
                </c:pt>
                <c:pt idx="87">
                  <c:v>70.260000000000005</c:v>
                </c:pt>
                <c:pt idx="88">
                  <c:v>69.78</c:v>
                </c:pt>
                <c:pt idx="89">
                  <c:v>68.56</c:v>
                </c:pt>
                <c:pt idx="90">
                  <c:v>73.67</c:v>
                </c:pt>
                <c:pt idx="91">
                  <c:v>73.23</c:v>
                </c:pt>
                <c:pt idx="92">
                  <c:v>61.96</c:v>
                </c:pt>
                <c:pt idx="93">
                  <c:v>57.81</c:v>
                </c:pt>
                <c:pt idx="94">
                  <c:v>58.76</c:v>
                </c:pt>
                <c:pt idx="95">
                  <c:v>62.47</c:v>
                </c:pt>
                <c:pt idx="96">
                  <c:v>53.68</c:v>
                </c:pt>
                <c:pt idx="97">
                  <c:v>57.56</c:v>
                </c:pt>
                <c:pt idx="98">
                  <c:v>62.05</c:v>
                </c:pt>
                <c:pt idx="99">
                  <c:v>67.489999999999995</c:v>
                </c:pt>
                <c:pt idx="100">
                  <c:v>67.209999999999994</c:v>
                </c:pt>
                <c:pt idx="101">
                  <c:v>71.05</c:v>
                </c:pt>
                <c:pt idx="102">
                  <c:v>76.930000000000007</c:v>
                </c:pt>
                <c:pt idx="103">
                  <c:v>70.760000000000005</c:v>
                </c:pt>
                <c:pt idx="104">
                  <c:v>77.17</c:v>
                </c:pt>
                <c:pt idx="105">
                  <c:v>82.34</c:v>
                </c:pt>
                <c:pt idx="106">
                  <c:v>92.41</c:v>
                </c:pt>
                <c:pt idx="107">
                  <c:v>90.93</c:v>
                </c:pt>
                <c:pt idx="108">
                  <c:v>92.18</c:v>
                </c:pt>
                <c:pt idx="109">
                  <c:v>94.99</c:v>
                </c:pt>
                <c:pt idx="110">
                  <c:v>103.64</c:v>
                </c:pt>
                <c:pt idx="111">
                  <c:v>109.07</c:v>
                </c:pt>
                <c:pt idx="112">
                  <c:v>122.8</c:v>
                </c:pt>
                <c:pt idx="113">
                  <c:v>132.32</c:v>
                </c:pt>
                <c:pt idx="114">
                  <c:v>132.72</c:v>
                </c:pt>
                <c:pt idx="115">
                  <c:v>113.24</c:v>
                </c:pt>
                <c:pt idx="116">
                  <c:v>97.23</c:v>
                </c:pt>
                <c:pt idx="117">
                  <c:v>71.58</c:v>
                </c:pt>
                <c:pt idx="118">
                  <c:v>52.45</c:v>
                </c:pt>
                <c:pt idx="119">
                  <c:v>39.950000000000003</c:v>
                </c:pt>
                <c:pt idx="120">
                  <c:v>43.44</c:v>
                </c:pt>
                <c:pt idx="121">
                  <c:v>43.32</c:v>
                </c:pt>
                <c:pt idx="122">
                  <c:v>46.54</c:v>
                </c:pt>
                <c:pt idx="123">
                  <c:v>50.18</c:v>
                </c:pt>
                <c:pt idx="124">
                  <c:v>57.3</c:v>
                </c:pt>
                <c:pt idx="125">
                  <c:v>68.61</c:v>
                </c:pt>
                <c:pt idx="126">
                  <c:v>64.44</c:v>
                </c:pt>
                <c:pt idx="127">
                  <c:v>72.510000000000005</c:v>
                </c:pt>
                <c:pt idx="128">
                  <c:v>67.650000000000006</c:v>
                </c:pt>
                <c:pt idx="129">
                  <c:v>72.77</c:v>
                </c:pt>
                <c:pt idx="130">
                  <c:v>76.66</c:v>
                </c:pt>
                <c:pt idx="131">
                  <c:v>74.459999999999994</c:v>
                </c:pt>
                <c:pt idx="132">
                  <c:v>76.17</c:v>
                </c:pt>
                <c:pt idx="133">
                  <c:v>73.75</c:v>
                </c:pt>
                <c:pt idx="134">
                  <c:v>78.83</c:v>
                </c:pt>
                <c:pt idx="135">
                  <c:v>84.82</c:v>
                </c:pt>
                <c:pt idx="136">
                  <c:v>75.95</c:v>
                </c:pt>
                <c:pt idx="137">
                  <c:v>74.760000000000005</c:v>
                </c:pt>
                <c:pt idx="138">
                  <c:v>75.58</c:v>
                </c:pt>
                <c:pt idx="139">
                  <c:v>77.040000000000006</c:v>
                </c:pt>
                <c:pt idx="140">
                  <c:v>77.84</c:v>
                </c:pt>
                <c:pt idx="141">
                  <c:v>82.66</c:v>
                </c:pt>
                <c:pt idx="142">
                  <c:v>85.27</c:v>
                </c:pt>
                <c:pt idx="143">
                  <c:v>91.45</c:v>
                </c:pt>
                <c:pt idx="144">
                  <c:v>96.52</c:v>
                </c:pt>
                <c:pt idx="145">
                  <c:v>103.72</c:v>
                </c:pt>
                <c:pt idx="146">
                  <c:v>114.64</c:v>
                </c:pt>
                <c:pt idx="147">
                  <c:v>123.26</c:v>
                </c:pt>
                <c:pt idx="148">
                  <c:v>114.99</c:v>
                </c:pt>
                <c:pt idx="149">
                  <c:v>113.83</c:v>
                </c:pt>
                <c:pt idx="150">
                  <c:v>116.97</c:v>
                </c:pt>
                <c:pt idx="151">
                  <c:v>110.22</c:v>
                </c:pt>
                <c:pt idx="152">
                  <c:v>112.83</c:v>
                </c:pt>
                <c:pt idx="153">
                  <c:v>109.55</c:v>
                </c:pt>
                <c:pt idx="154">
                  <c:v>110.77</c:v>
                </c:pt>
                <c:pt idx="155">
                  <c:v>107.87</c:v>
                </c:pt>
                <c:pt idx="156">
                  <c:v>110.69</c:v>
                </c:pt>
                <c:pt idx="157">
                  <c:v>119.33</c:v>
                </c:pt>
                <c:pt idx="158">
                  <c:v>125.45</c:v>
                </c:pt>
                <c:pt idx="159">
                  <c:v>119.42</c:v>
                </c:pt>
                <c:pt idx="160">
                  <c:v>110.34</c:v>
                </c:pt>
                <c:pt idx="161">
                  <c:v>95.16</c:v>
                </c:pt>
                <c:pt idx="162">
                  <c:v>102.62</c:v>
                </c:pt>
                <c:pt idx="163">
                  <c:v>113.36</c:v>
                </c:pt>
                <c:pt idx="164">
                  <c:v>112.86</c:v>
                </c:pt>
                <c:pt idx="165">
                  <c:v>111.71</c:v>
                </c:pt>
                <c:pt idx="166">
                  <c:v>109.06</c:v>
                </c:pt>
                <c:pt idx="167">
                  <c:v>109.49</c:v>
                </c:pt>
                <c:pt idx="168">
                  <c:v>112.96</c:v>
                </c:pt>
                <c:pt idx="169">
                  <c:v>116.05</c:v>
                </c:pt>
                <c:pt idx="170">
                  <c:v>108.47</c:v>
                </c:pt>
                <c:pt idx="171">
                  <c:v>102.25</c:v>
                </c:pt>
                <c:pt idx="172">
                  <c:v>102.56</c:v>
                </c:pt>
                <c:pt idx="173">
                  <c:v>102.92</c:v>
                </c:pt>
                <c:pt idx="174">
                  <c:v>107.93</c:v>
                </c:pt>
                <c:pt idx="175">
                  <c:v>111.28</c:v>
                </c:pt>
                <c:pt idx="176">
                  <c:v>111.6</c:v>
                </c:pt>
                <c:pt idx="177">
                  <c:v>109.08</c:v>
                </c:pt>
                <c:pt idx="178">
                  <c:v>107.79</c:v>
                </c:pt>
                <c:pt idx="179">
                  <c:v>110.76</c:v>
                </c:pt>
                <c:pt idx="180">
                  <c:v>108.12</c:v>
                </c:pt>
                <c:pt idx="181">
                  <c:v>108.9</c:v>
                </c:pt>
                <c:pt idx="182">
                  <c:v>107.48</c:v>
                </c:pt>
                <c:pt idx="183">
                  <c:v>107.76</c:v>
                </c:pt>
                <c:pt idx="184">
                  <c:v>109.54</c:v>
                </c:pt>
                <c:pt idx="185">
                  <c:v>111.8</c:v>
                </c:pt>
                <c:pt idx="186">
                  <c:v>106.77</c:v>
                </c:pt>
                <c:pt idx="187">
                  <c:v>101.61</c:v>
                </c:pt>
                <c:pt idx="188">
                  <c:v>97.09</c:v>
                </c:pt>
                <c:pt idx="189">
                  <c:v>87.43</c:v>
                </c:pt>
                <c:pt idx="190">
                  <c:v>79.44</c:v>
                </c:pt>
                <c:pt idx="191">
                  <c:v>62.34</c:v>
                </c:pt>
                <c:pt idx="192">
                  <c:v>47.76</c:v>
                </c:pt>
                <c:pt idx="193">
                  <c:v>58.1</c:v>
                </c:pt>
                <c:pt idx="194">
                  <c:v>55.89</c:v>
                </c:pt>
                <c:pt idx="195">
                  <c:v>59.52</c:v>
                </c:pt>
                <c:pt idx="196">
                  <c:v>64.08</c:v>
                </c:pt>
                <c:pt idx="197">
                  <c:v>61.48</c:v>
                </c:pt>
                <c:pt idx="198">
                  <c:v>56.56</c:v>
                </c:pt>
                <c:pt idx="199">
                  <c:v>46.52</c:v>
                </c:pt>
                <c:pt idx="200">
                  <c:v>47.62</c:v>
                </c:pt>
                <c:pt idx="201">
                  <c:v>48.43</c:v>
                </c:pt>
                <c:pt idx="202">
                  <c:v>44.27</c:v>
                </c:pt>
                <c:pt idx="203">
                  <c:v>38.01</c:v>
                </c:pt>
                <c:pt idx="204">
                  <c:v>30.7</c:v>
                </c:pt>
                <c:pt idx="205">
                  <c:v>32.18</c:v>
                </c:pt>
                <c:pt idx="206">
                  <c:v>38.21</c:v>
                </c:pt>
                <c:pt idx="207">
                  <c:v>41.58</c:v>
                </c:pt>
                <c:pt idx="208">
                  <c:v>46.74</c:v>
                </c:pt>
                <c:pt idx="209">
                  <c:v>48.25</c:v>
                </c:pt>
                <c:pt idx="210">
                  <c:v>44.95</c:v>
                </c:pt>
                <c:pt idx="211">
                  <c:v>45.84</c:v>
                </c:pt>
                <c:pt idx="212">
                  <c:v>46.57</c:v>
                </c:pt>
                <c:pt idx="213">
                  <c:v>49.52</c:v>
                </c:pt>
                <c:pt idx="214">
                  <c:v>44.73</c:v>
                </c:pt>
                <c:pt idx="215">
                  <c:v>53.31</c:v>
                </c:pt>
                <c:pt idx="216">
                  <c:v>54.58</c:v>
                </c:pt>
                <c:pt idx="217">
                  <c:v>54.87</c:v>
                </c:pt>
                <c:pt idx="218">
                  <c:v>51.59</c:v>
                </c:pt>
                <c:pt idx="219">
                  <c:v>52.31</c:v>
                </c:pt>
                <c:pt idx="220">
                  <c:v>50.33</c:v>
                </c:pt>
                <c:pt idx="221">
                  <c:v>46.37</c:v>
                </c:pt>
                <c:pt idx="222">
                  <c:v>48.48</c:v>
                </c:pt>
                <c:pt idx="223">
                  <c:v>51.7</c:v>
                </c:pt>
                <c:pt idx="224">
                  <c:v>56.15</c:v>
                </c:pt>
                <c:pt idx="225">
                  <c:v>57.51</c:v>
                </c:pt>
                <c:pt idx="226">
                  <c:v>62.71</c:v>
                </c:pt>
                <c:pt idx="227">
                  <c:v>64.37</c:v>
                </c:pt>
                <c:pt idx="228">
                  <c:v>69.08</c:v>
                </c:pt>
                <c:pt idx="229">
                  <c:v>65.319999999999993</c:v>
                </c:pt>
                <c:pt idx="230">
                  <c:v>66.02</c:v>
                </c:pt>
                <c:pt idx="231">
                  <c:v>72.11</c:v>
                </c:pt>
                <c:pt idx="232">
                  <c:v>76.98</c:v>
                </c:pt>
                <c:pt idx="233">
                  <c:v>74.400000000000006</c:v>
                </c:pt>
                <c:pt idx="234">
                  <c:v>74.25</c:v>
                </c:pt>
                <c:pt idx="235">
                  <c:v>72.53</c:v>
                </c:pt>
                <c:pt idx="236">
                  <c:v>78.89</c:v>
                </c:pt>
                <c:pt idx="237">
                  <c:v>81.03</c:v>
                </c:pt>
                <c:pt idx="238">
                  <c:v>64.75</c:v>
                </c:pt>
                <c:pt idx="239">
                  <c:v>57.36</c:v>
                </c:pt>
                <c:pt idx="240">
                  <c:v>59.41</c:v>
                </c:pt>
                <c:pt idx="241">
                  <c:v>63.96</c:v>
                </c:pt>
                <c:pt idx="242">
                  <c:v>66.14</c:v>
                </c:pt>
                <c:pt idx="243">
                  <c:v>71.23</c:v>
                </c:pt>
                <c:pt idx="244">
                  <c:v>71.319999999999993</c:v>
                </c:pt>
                <c:pt idx="245">
                  <c:v>64.22</c:v>
                </c:pt>
                <c:pt idx="246">
                  <c:v>63.92</c:v>
                </c:pt>
                <c:pt idx="247">
                  <c:v>59.04</c:v>
                </c:pt>
                <c:pt idx="248">
                  <c:v>62.83</c:v>
                </c:pt>
                <c:pt idx="249">
                  <c:v>59.71</c:v>
                </c:pt>
                <c:pt idx="250">
                  <c:v>63.21</c:v>
                </c:pt>
                <c:pt idx="251">
                  <c:v>67.22</c:v>
                </c:pt>
                <c:pt idx="252">
                  <c:v>63.65</c:v>
                </c:pt>
                <c:pt idx="253">
                  <c:v>55.66</c:v>
                </c:pt>
                <c:pt idx="254">
                  <c:v>32.01</c:v>
                </c:pt>
                <c:pt idx="255">
                  <c:v>18.38</c:v>
                </c:pt>
                <c:pt idx="256">
                  <c:v>29.38</c:v>
                </c:pt>
                <c:pt idx="257">
                  <c:v>40.270000000000003</c:v>
                </c:pt>
                <c:pt idx="258">
                  <c:v>43.24</c:v>
                </c:pt>
                <c:pt idx="259">
                  <c:v>44.74</c:v>
                </c:pt>
                <c:pt idx="260">
                  <c:v>40.909999999999997</c:v>
                </c:pt>
                <c:pt idx="261">
                  <c:v>40.19</c:v>
                </c:pt>
                <c:pt idx="262">
                  <c:v>42.69</c:v>
                </c:pt>
                <c:pt idx="263">
                  <c:v>49.99</c:v>
                </c:pt>
                <c:pt idx="264">
                  <c:v>54.77</c:v>
                </c:pt>
                <c:pt idx="265">
                  <c:v>62.28</c:v>
                </c:pt>
                <c:pt idx="266">
                  <c:v>65.41</c:v>
                </c:pt>
                <c:pt idx="267">
                  <c:v>64.81</c:v>
                </c:pt>
                <c:pt idx="268">
                  <c:v>68.53</c:v>
                </c:pt>
                <c:pt idx="269">
                  <c:v>73.16</c:v>
                </c:pt>
                <c:pt idx="270">
                  <c:v>75.17</c:v>
                </c:pt>
                <c:pt idx="271">
                  <c:v>70.75</c:v>
                </c:pt>
                <c:pt idx="272">
                  <c:v>74.489999999999995</c:v>
                </c:pt>
                <c:pt idx="273">
                  <c:v>83.54</c:v>
                </c:pt>
                <c:pt idx="274">
                  <c:v>81.05</c:v>
                </c:pt>
                <c:pt idx="275">
                  <c:v>74.17</c:v>
                </c:pt>
                <c:pt idx="276">
                  <c:v>86.51</c:v>
                </c:pt>
                <c:pt idx="277">
                  <c:v>97.13</c:v>
                </c:pt>
                <c:pt idx="278">
                  <c:v>117.25</c:v>
                </c:pt>
                <c:pt idx="279">
                  <c:v>104.58</c:v>
                </c:pt>
                <c:pt idx="280">
                  <c:v>113.34</c:v>
                </c:pt>
                <c:pt idx="281">
                  <c:v>122.71</c:v>
                </c:pt>
                <c:pt idx="282">
                  <c:v>111.93</c:v>
                </c:pt>
                <c:pt idx="283">
                  <c:v>100.45</c:v>
                </c:pt>
                <c:pt idx="284">
                  <c:v>89.76</c:v>
                </c:pt>
                <c:pt idx="285">
                  <c:v>93.33</c:v>
                </c:pt>
                <c:pt idx="286">
                  <c:v>91.42</c:v>
                </c:pt>
                <c:pt idx="287">
                  <c:v>80.92</c:v>
                </c:pt>
                <c:pt idx="288">
                  <c:v>82.5</c:v>
                </c:pt>
                <c:pt idx="289">
                  <c:v>82.59</c:v>
                </c:pt>
                <c:pt idx="290">
                  <c:v>78.430000000000007</c:v>
                </c:pt>
                <c:pt idx="291">
                  <c:v>84.64</c:v>
                </c:pt>
                <c:pt idx="292">
                  <c:v>75.47</c:v>
                </c:pt>
                <c:pt idx="293">
                  <c:v>74.84</c:v>
                </c:pt>
                <c:pt idx="294">
                  <c:v>80.11</c:v>
                </c:pt>
                <c:pt idx="295">
                  <c:v>86.15</c:v>
                </c:pt>
                <c:pt idx="296">
                  <c:v>93.72</c:v>
                </c:pt>
                <c:pt idx="297">
                  <c:v>90.6</c:v>
                </c:pt>
                <c:pt idx="298">
                  <c:v>82.94</c:v>
                </c:pt>
                <c:pt idx="299">
                  <c:v>77.63</c:v>
                </c:pt>
                <c:pt idx="300">
                  <c:v>80.12</c:v>
                </c:pt>
                <c:pt idx="301">
                  <c:v>83.48</c:v>
                </c:pt>
                <c:pt idx="302">
                  <c:v>85.41</c:v>
                </c:pt>
                <c:pt idx="303">
                  <c:v>89.94</c:v>
                </c:pt>
                <c:pt idx="304">
                  <c:v>81.75</c:v>
                </c:pt>
                <c:pt idx="305">
                  <c:v>82.25</c:v>
                </c:pt>
                <c:pt idx="306">
                  <c:v>85.15</c:v>
                </c:pt>
                <c:pt idx="307">
                  <c:v>80.36</c:v>
                </c:pt>
                <c:pt idx="308">
                  <c:v>74.02</c:v>
                </c:pt>
                <c:pt idx="309">
                  <c:v>75.63</c:v>
                </c:pt>
                <c:pt idx="310">
                  <c:v>74.349999999999994</c:v>
                </c:pt>
                <c:pt idx="311">
                  <c:v>73.86</c:v>
                </c:pt>
                <c:pt idx="312">
                  <c:v>79.27</c:v>
                </c:pt>
                <c:pt idx="313">
                  <c:v>75.44</c:v>
                </c:pt>
                <c:pt idx="314">
                  <c:v>72.73</c:v>
                </c:pt>
                <c:pt idx="315">
                  <c:v>68.13</c:v>
                </c:pt>
                <c:pt idx="316">
                  <c:v>64.45</c:v>
                </c:pt>
                <c:pt idx="317">
                  <c:v>71.44</c:v>
                </c:pt>
                <c:pt idx="318">
                  <c:v>71.040000000000006</c:v>
                </c:pt>
                <c:pt idx="319">
                  <c:v>67.87</c:v>
                </c:pt>
                <c:pt idx="320">
                  <c:v>67.989999999999995</c:v>
                </c:pt>
                <c:pt idx="321">
                  <c:v>64.540000000000006</c:v>
                </c:pt>
                <c:pt idx="322">
                  <c:v>63.8</c:v>
                </c:pt>
                <c:pt idx="323">
                  <c:v>62.54</c:v>
                </c:pt>
                <c:pt idx="324">
                  <c:v>66.599999999999994</c:v>
                </c:pt>
                <c:pt idx="325">
                  <c:v>70.89</c:v>
                </c:pt>
                <c:pt idx="326">
                  <c:v>103.13</c:v>
                </c:pt>
                <c:pt idx="327">
                  <c:v>117.29</c:v>
                </c:pt>
                <c:pt idx="328">
                  <c:v>107.14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83-EF41-A4EA-DBFAA01D1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61901056"/>
        <c:axId val="1526823360"/>
      </c:lineChart>
      <c:lineChart>
        <c:grouping val="standard"/>
        <c:varyColors val="0"/>
        <c:ser>
          <c:idx val="1"/>
          <c:order val="1"/>
          <c:tx>
            <c:strRef>
              <c:f>Monthly!$C$1</c:f>
              <c:strCache>
                <c:ptCount val="1"/>
                <c:pt idx="0">
                  <c:v>Global Food Prices</c:v>
                </c:pt>
              </c:strCache>
            </c:strRef>
          </c:tx>
          <c:spPr>
            <a:ln w="44450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Monthly!$A$141:$A$469</c:f>
              <c:numCache>
                <c:formatCode>yyyy\-mm\-dd</c:formatCode>
                <c:ptCount val="329"/>
                <c:pt idx="0">
                  <c:v>36161</c:v>
                </c:pt>
                <c:pt idx="1">
                  <c:v>36192</c:v>
                </c:pt>
                <c:pt idx="2">
                  <c:v>36220</c:v>
                </c:pt>
                <c:pt idx="3">
                  <c:v>36251</c:v>
                </c:pt>
                <c:pt idx="4">
                  <c:v>36281</c:v>
                </c:pt>
                <c:pt idx="5">
                  <c:v>36312</c:v>
                </c:pt>
                <c:pt idx="6">
                  <c:v>36342</c:v>
                </c:pt>
                <c:pt idx="7">
                  <c:v>36373</c:v>
                </c:pt>
                <c:pt idx="8">
                  <c:v>36404</c:v>
                </c:pt>
                <c:pt idx="9">
                  <c:v>36434</c:v>
                </c:pt>
                <c:pt idx="10">
                  <c:v>36465</c:v>
                </c:pt>
                <c:pt idx="11">
                  <c:v>36495</c:v>
                </c:pt>
                <c:pt idx="12">
                  <c:v>36526</c:v>
                </c:pt>
                <c:pt idx="13">
                  <c:v>36557</c:v>
                </c:pt>
                <c:pt idx="14">
                  <c:v>36586</c:v>
                </c:pt>
                <c:pt idx="15">
                  <c:v>36617</c:v>
                </c:pt>
                <c:pt idx="16">
                  <c:v>36647</c:v>
                </c:pt>
                <c:pt idx="17">
                  <c:v>36678</c:v>
                </c:pt>
                <c:pt idx="18">
                  <c:v>36708</c:v>
                </c:pt>
                <c:pt idx="19">
                  <c:v>36739</c:v>
                </c:pt>
                <c:pt idx="20">
                  <c:v>36770</c:v>
                </c:pt>
                <c:pt idx="21">
                  <c:v>36800</c:v>
                </c:pt>
                <c:pt idx="22">
                  <c:v>36831</c:v>
                </c:pt>
                <c:pt idx="23">
                  <c:v>36861</c:v>
                </c:pt>
                <c:pt idx="24">
                  <c:v>36892</c:v>
                </c:pt>
                <c:pt idx="25">
                  <c:v>36923</c:v>
                </c:pt>
                <c:pt idx="26">
                  <c:v>36951</c:v>
                </c:pt>
                <c:pt idx="27">
                  <c:v>36982</c:v>
                </c:pt>
                <c:pt idx="28">
                  <c:v>37012</c:v>
                </c:pt>
                <c:pt idx="29">
                  <c:v>37043</c:v>
                </c:pt>
                <c:pt idx="30">
                  <c:v>37073</c:v>
                </c:pt>
                <c:pt idx="31">
                  <c:v>37104</c:v>
                </c:pt>
                <c:pt idx="32">
                  <c:v>37135</c:v>
                </c:pt>
                <c:pt idx="33">
                  <c:v>37165</c:v>
                </c:pt>
                <c:pt idx="34">
                  <c:v>37196</c:v>
                </c:pt>
                <c:pt idx="35">
                  <c:v>37226</c:v>
                </c:pt>
                <c:pt idx="36">
                  <c:v>37257</c:v>
                </c:pt>
                <c:pt idx="37">
                  <c:v>37288</c:v>
                </c:pt>
                <c:pt idx="38">
                  <c:v>37316</c:v>
                </c:pt>
                <c:pt idx="39">
                  <c:v>37347</c:v>
                </c:pt>
                <c:pt idx="40">
                  <c:v>37377</c:v>
                </c:pt>
                <c:pt idx="41">
                  <c:v>37408</c:v>
                </c:pt>
                <c:pt idx="42">
                  <c:v>37438</c:v>
                </c:pt>
                <c:pt idx="43">
                  <c:v>37469</c:v>
                </c:pt>
                <c:pt idx="44">
                  <c:v>37500</c:v>
                </c:pt>
                <c:pt idx="45">
                  <c:v>37530</c:v>
                </c:pt>
                <c:pt idx="46">
                  <c:v>37561</c:v>
                </c:pt>
                <c:pt idx="47">
                  <c:v>37591</c:v>
                </c:pt>
                <c:pt idx="48">
                  <c:v>37622</c:v>
                </c:pt>
                <c:pt idx="49">
                  <c:v>37653</c:v>
                </c:pt>
                <c:pt idx="50">
                  <c:v>37681</c:v>
                </c:pt>
                <c:pt idx="51">
                  <c:v>37712</c:v>
                </c:pt>
                <c:pt idx="52">
                  <c:v>37742</c:v>
                </c:pt>
                <c:pt idx="53">
                  <c:v>37773</c:v>
                </c:pt>
                <c:pt idx="54">
                  <c:v>37803</c:v>
                </c:pt>
                <c:pt idx="55">
                  <c:v>37834</c:v>
                </c:pt>
                <c:pt idx="56">
                  <c:v>37865</c:v>
                </c:pt>
                <c:pt idx="57">
                  <c:v>37895</c:v>
                </c:pt>
                <c:pt idx="58">
                  <c:v>37926</c:v>
                </c:pt>
                <c:pt idx="59">
                  <c:v>37956</c:v>
                </c:pt>
                <c:pt idx="60">
                  <c:v>37987</c:v>
                </c:pt>
                <c:pt idx="61">
                  <c:v>38018</c:v>
                </c:pt>
                <c:pt idx="62">
                  <c:v>38047</c:v>
                </c:pt>
                <c:pt idx="63">
                  <c:v>38078</c:v>
                </c:pt>
                <c:pt idx="64">
                  <c:v>38108</c:v>
                </c:pt>
                <c:pt idx="65">
                  <c:v>38139</c:v>
                </c:pt>
                <c:pt idx="66">
                  <c:v>38169</c:v>
                </c:pt>
                <c:pt idx="67">
                  <c:v>38200</c:v>
                </c:pt>
                <c:pt idx="68">
                  <c:v>38231</c:v>
                </c:pt>
                <c:pt idx="69">
                  <c:v>38261</c:v>
                </c:pt>
                <c:pt idx="70">
                  <c:v>38292</c:v>
                </c:pt>
                <c:pt idx="71">
                  <c:v>38322</c:v>
                </c:pt>
                <c:pt idx="72">
                  <c:v>38353</c:v>
                </c:pt>
                <c:pt idx="73">
                  <c:v>38384</c:v>
                </c:pt>
                <c:pt idx="74">
                  <c:v>38412</c:v>
                </c:pt>
                <c:pt idx="75">
                  <c:v>38443</c:v>
                </c:pt>
                <c:pt idx="76">
                  <c:v>38473</c:v>
                </c:pt>
                <c:pt idx="77">
                  <c:v>38504</c:v>
                </c:pt>
                <c:pt idx="78">
                  <c:v>38534</c:v>
                </c:pt>
                <c:pt idx="79">
                  <c:v>38565</c:v>
                </c:pt>
                <c:pt idx="80">
                  <c:v>38596</c:v>
                </c:pt>
                <c:pt idx="81">
                  <c:v>38626</c:v>
                </c:pt>
                <c:pt idx="82">
                  <c:v>38657</c:v>
                </c:pt>
                <c:pt idx="83">
                  <c:v>38687</c:v>
                </c:pt>
                <c:pt idx="84">
                  <c:v>38718</c:v>
                </c:pt>
                <c:pt idx="85">
                  <c:v>38749</c:v>
                </c:pt>
                <c:pt idx="86">
                  <c:v>38777</c:v>
                </c:pt>
                <c:pt idx="87">
                  <c:v>38808</c:v>
                </c:pt>
                <c:pt idx="88">
                  <c:v>38838</c:v>
                </c:pt>
                <c:pt idx="89">
                  <c:v>38869</c:v>
                </c:pt>
                <c:pt idx="90">
                  <c:v>38899</c:v>
                </c:pt>
                <c:pt idx="91">
                  <c:v>38930</c:v>
                </c:pt>
                <c:pt idx="92">
                  <c:v>38961</c:v>
                </c:pt>
                <c:pt idx="93">
                  <c:v>38991</c:v>
                </c:pt>
                <c:pt idx="94">
                  <c:v>39022</c:v>
                </c:pt>
                <c:pt idx="95">
                  <c:v>39052</c:v>
                </c:pt>
                <c:pt idx="96">
                  <c:v>39083</c:v>
                </c:pt>
                <c:pt idx="97">
                  <c:v>39114</c:v>
                </c:pt>
                <c:pt idx="98">
                  <c:v>39142</c:v>
                </c:pt>
                <c:pt idx="99">
                  <c:v>39173</c:v>
                </c:pt>
                <c:pt idx="100">
                  <c:v>39203</c:v>
                </c:pt>
                <c:pt idx="101">
                  <c:v>39234</c:v>
                </c:pt>
                <c:pt idx="102">
                  <c:v>39264</c:v>
                </c:pt>
                <c:pt idx="103">
                  <c:v>39295</c:v>
                </c:pt>
                <c:pt idx="104">
                  <c:v>39326</c:v>
                </c:pt>
                <c:pt idx="105">
                  <c:v>39356</c:v>
                </c:pt>
                <c:pt idx="106">
                  <c:v>39387</c:v>
                </c:pt>
                <c:pt idx="107">
                  <c:v>39417</c:v>
                </c:pt>
                <c:pt idx="108">
                  <c:v>39448</c:v>
                </c:pt>
                <c:pt idx="109">
                  <c:v>39479</c:v>
                </c:pt>
                <c:pt idx="110">
                  <c:v>39508</c:v>
                </c:pt>
                <c:pt idx="111">
                  <c:v>39539</c:v>
                </c:pt>
                <c:pt idx="112">
                  <c:v>39569</c:v>
                </c:pt>
                <c:pt idx="113">
                  <c:v>39600</c:v>
                </c:pt>
                <c:pt idx="114">
                  <c:v>39630</c:v>
                </c:pt>
                <c:pt idx="115">
                  <c:v>39661</c:v>
                </c:pt>
                <c:pt idx="116">
                  <c:v>39692</c:v>
                </c:pt>
                <c:pt idx="117">
                  <c:v>39722</c:v>
                </c:pt>
                <c:pt idx="118">
                  <c:v>39753</c:v>
                </c:pt>
                <c:pt idx="119">
                  <c:v>39783</c:v>
                </c:pt>
                <c:pt idx="120">
                  <c:v>39814</c:v>
                </c:pt>
                <c:pt idx="121">
                  <c:v>39845</c:v>
                </c:pt>
                <c:pt idx="122">
                  <c:v>39873</c:v>
                </c:pt>
                <c:pt idx="123">
                  <c:v>39904</c:v>
                </c:pt>
                <c:pt idx="124">
                  <c:v>39934</c:v>
                </c:pt>
                <c:pt idx="125">
                  <c:v>39965</c:v>
                </c:pt>
                <c:pt idx="126">
                  <c:v>39995</c:v>
                </c:pt>
                <c:pt idx="127">
                  <c:v>40026</c:v>
                </c:pt>
                <c:pt idx="128">
                  <c:v>40057</c:v>
                </c:pt>
                <c:pt idx="129">
                  <c:v>40087</c:v>
                </c:pt>
                <c:pt idx="130">
                  <c:v>40118</c:v>
                </c:pt>
                <c:pt idx="131">
                  <c:v>40148</c:v>
                </c:pt>
                <c:pt idx="132">
                  <c:v>40179</c:v>
                </c:pt>
                <c:pt idx="133">
                  <c:v>40210</c:v>
                </c:pt>
                <c:pt idx="134">
                  <c:v>40238</c:v>
                </c:pt>
                <c:pt idx="135">
                  <c:v>40269</c:v>
                </c:pt>
                <c:pt idx="136">
                  <c:v>40299</c:v>
                </c:pt>
                <c:pt idx="137">
                  <c:v>40330</c:v>
                </c:pt>
                <c:pt idx="138">
                  <c:v>40360</c:v>
                </c:pt>
                <c:pt idx="139">
                  <c:v>40391</c:v>
                </c:pt>
                <c:pt idx="140">
                  <c:v>40422</c:v>
                </c:pt>
                <c:pt idx="141">
                  <c:v>40452</c:v>
                </c:pt>
                <c:pt idx="142">
                  <c:v>40483</c:v>
                </c:pt>
                <c:pt idx="143">
                  <c:v>40513</c:v>
                </c:pt>
                <c:pt idx="144">
                  <c:v>40544</c:v>
                </c:pt>
                <c:pt idx="145">
                  <c:v>40575</c:v>
                </c:pt>
                <c:pt idx="146">
                  <c:v>40603</c:v>
                </c:pt>
                <c:pt idx="147">
                  <c:v>40634</c:v>
                </c:pt>
                <c:pt idx="148">
                  <c:v>40664</c:v>
                </c:pt>
                <c:pt idx="149">
                  <c:v>40695</c:v>
                </c:pt>
                <c:pt idx="150">
                  <c:v>40725</c:v>
                </c:pt>
                <c:pt idx="151">
                  <c:v>40756</c:v>
                </c:pt>
                <c:pt idx="152">
                  <c:v>40787</c:v>
                </c:pt>
                <c:pt idx="153">
                  <c:v>40817</c:v>
                </c:pt>
                <c:pt idx="154">
                  <c:v>40848</c:v>
                </c:pt>
                <c:pt idx="155">
                  <c:v>40878</c:v>
                </c:pt>
                <c:pt idx="156">
                  <c:v>40909</c:v>
                </c:pt>
                <c:pt idx="157">
                  <c:v>40940</c:v>
                </c:pt>
                <c:pt idx="158">
                  <c:v>40969</c:v>
                </c:pt>
                <c:pt idx="159">
                  <c:v>41000</c:v>
                </c:pt>
                <c:pt idx="160">
                  <c:v>41030</c:v>
                </c:pt>
                <c:pt idx="161">
                  <c:v>41061</c:v>
                </c:pt>
                <c:pt idx="162">
                  <c:v>41091</c:v>
                </c:pt>
                <c:pt idx="163">
                  <c:v>41122</c:v>
                </c:pt>
                <c:pt idx="164">
                  <c:v>41153</c:v>
                </c:pt>
                <c:pt idx="165">
                  <c:v>41183</c:v>
                </c:pt>
                <c:pt idx="166">
                  <c:v>41214</c:v>
                </c:pt>
                <c:pt idx="167">
                  <c:v>41244</c:v>
                </c:pt>
                <c:pt idx="168">
                  <c:v>41275</c:v>
                </c:pt>
                <c:pt idx="169">
                  <c:v>41306</c:v>
                </c:pt>
                <c:pt idx="170">
                  <c:v>41334</c:v>
                </c:pt>
                <c:pt idx="171">
                  <c:v>41365</c:v>
                </c:pt>
                <c:pt idx="172">
                  <c:v>41395</c:v>
                </c:pt>
                <c:pt idx="173">
                  <c:v>41426</c:v>
                </c:pt>
                <c:pt idx="174">
                  <c:v>41456</c:v>
                </c:pt>
                <c:pt idx="175">
                  <c:v>41487</c:v>
                </c:pt>
                <c:pt idx="176">
                  <c:v>41518</c:v>
                </c:pt>
                <c:pt idx="177">
                  <c:v>41548</c:v>
                </c:pt>
                <c:pt idx="178">
                  <c:v>41579</c:v>
                </c:pt>
                <c:pt idx="179">
                  <c:v>41609</c:v>
                </c:pt>
                <c:pt idx="180">
                  <c:v>41640</c:v>
                </c:pt>
                <c:pt idx="181">
                  <c:v>41671</c:v>
                </c:pt>
                <c:pt idx="182">
                  <c:v>41699</c:v>
                </c:pt>
                <c:pt idx="183">
                  <c:v>41730</c:v>
                </c:pt>
                <c:pt idx="184">
                  <c:v>41760</c:v>
                </c:pt>
                <c:pt idx="185">
                  <c:v>41791</c:v>
                </c:pt>
                <c:pt idx="186">
                  <c:v>41821</c:v>
                </c:pt>
                <c:pt idx="187">
                  <c:v>41852</c:v>
                </c:pt>
                <c:pt idx="188">
                  <c:v>41883</c:v>
                </c:pt>
                <c:pt idx="189">
                  <c:v>41913</c:v>
                </c:pt>
                <c:pt idx="190">
                  <c:v>41944</c:v>
                </c:pt>
                <c:pt idx="191">
                  <c:v>41974</c:v>
                </c:pt>
                <c:pt idx="192">
                  <c:v>42005</c:v>
                </c:pt>
                <c:pt idx="193">
                  <c:v>42036</c:v>
                </c:pt>
                <c:pt idx="194">
                  <c:v>42064</c:v>
                </c:pt>
                <c:pt idx="195">
                  <c:v>42095</c:v>
                </c:pt>
                <c:pt idx="196">
                  <c:v>42125</c:v>
                </c:pt>
                <c:pt idx="197">
                  <c:v>42156</c:v>
                </c:pt>
                <c:pt idx="198">
                  <c:v>42186</c:v>
                </c:pt>
                <c:pt idx="199">
                  <c:v>42217</c:v>
                </c:pt>
                <c:pt idx="200">
                  <c:v>42248</c:v>
                </c:pt>
                <c:pt idx="201">
                  <c:v>42278</c:v>
                </c:pt>
                <c:pt idx="202">
                  <c:v>42309</c:v>
                </c:pt>
                <c:pt idx="203">
                  <c:v>42339</c:v>
                </c:pt>
                <c:pt idx="204">
                  <c:v>42370</c:v>
                </c:pt>
                <c:pt idx="205">
                  <c:v>42401</c:v>
                </c:pt>
                <c:pt idx="206">
                  <c:v>42430</c:v>
                </c:pt>
                <c:pt idx="207">
                  <c:v>42461</c:v>
                </c:pt>
                <c:pt idx="208">
                  <c:v>42491</c:v>
                </c:pt>
                <c:pt idx="209">
                  <c:v>42522</c:v>
                </c:pt>
                <c:pt idx="210">
                  <c:v>42552</c:v>
                </c:pt>
                <c:pt idx="211">
                  <c:v>42583</c:v>
                </c:pt>
                <c:pt idx="212">
                  <c:v>42614</c:v>
                </c:pt>
                <c:pt idx="213">
                  <c:v>42644</c:v>
                </c:pt>
                <c:pt idx="214">
                  <c:v>42675</c:v>
                </c:pt>
                <c:pt idx="215">
                  <c:v>42705</c:v>
                </c:pt>
                <c:pt idx="216">
                  <c:v>42736</c:v>
                </c:pt>
                <c:pt idx="217">
                  <c:v>42767</c:v>
                </c:pt>
                <c:pt idx="218">
                  <c:v>42795</c:v>
                </c:pt>
                <c:pt idx="219">
                  <c:v>42826</c:v>
                </c:pt>
                <c:pt idx="220">
                  <c:v>42856</c:v>
                </c:pt>
                <c:pt idx="221">
                  <c:v>42887</c:v>
                </c:pt>
                <c:pt idx="222">
                  <c:v>42917</c:v>
                </c:pt>
                <c:pt idx="223">
                  <c:v>42948</c:v>
                </c:pt>
                <c:pt idx="224">
                  <c:v>42979</c:v>
                </c:pt>
                <c:pt idx="225">
                  <c:v>43009</c:v>
                </c:pt>
                <c:pt idx="226">
                  <c:v>43040</c:v>
                </c:pt>
                <c:pt idx="227">
                  <c:v>43070</c:v>
                </c:pt>
                <c:pt idx="228">
                  <c:v>43101</c:v>
                </c:pt>
                <c:pt idx="229">
                  <c:v>43132</c:v>
                </c:pt>
                <c:pt idx="230">
                  <c:v>43160</c:v>
                </c:pt>
                <c:pt idx="231">
                  <c:v>43191</c:v>
                </c:pt>
                <c:pt idx="232">
                  <c:v>43221</c:v>
                </c:pt>
                <c:pt idx="233">
                  <c:v>43252</c:v>
                </c:pt>
                <c:pt idx="234">
                  <c:v>43282</c:v>
                </c:pt>
                <c:pt idx="235">
                  <c:v>43313</c:v>
                </c:pt>
                <c:pt idx="236">
                  <c:v>43344</c:v>
                </c:pt>
                <c:pt idx="237">
                  <c:v>43374</c:v>
                </c:pt>
                <c:pt idx="238">
                  <c:v>43405</c:v>
                </c:pt>
                <c:pt idx="239">
                  <c:v>43435</c:v>
                </c:pt>
                <c:pt idx="240">
                  <c:v>43466</c:v>
                </c:pt>
                <c:pt idx="241">
                  <c:v>43497</c:v>
                </c:pt>
                <c:pt idx="242">
                  <c:v>43525</c:v>
                </c:pt>
                <c:pt idx="243">
                  <c:v>43556</c:v>
                </c:pt>
                <c:pt idx="244">
                  <c:v>43586</c:v>
                </c:pt>
                <c:pt idx="245">
                  <c:v>43617</c:v>
                </c:pt>
                <c:pt idx="246">
                  <c:v>43647</c:v>
                </c:pt>
                <c:pt idx="247">
                  <c:v>43678</c:v>
                </c:pt>
                <c:pt idx="248">
                  <c:v>43709</c:v>
                </c:pt>
                <c:pt idx="249">
                  <c:v>43739</c:v>
                </c:pt>
                <c:pt idx="250">
                  <c:v>43770</c:v>
                </c:pt>
                <c:pt idx="251">
                  <c:v>43800</c:v>
                </c:pt>
                <c:pt idx="252">
                  <c:v>43831</c:v>
                </c:pt>
                <c:pt idx="253">
                  <c:v>43862</c:v>
                </c:pt>
                <c:pt idx="254">
                  <c:v>43891</c:v>
                </c:pt>
                <c:pt idx="255">
                  <c:v>43922</c:v>
                </c:pt>
                <c:pt idx="256">
                  <c:v>43952</c:v>
                </c:pt>
                <c:pt idx="257">
                  <c:v>43983</c:v>
                </c:pt>
                <c:pt idx="258">
                  <c:v>44013</c:v>
                </c:pt>
                <c:pt idx="259">
                  <c:v>44044</c:v>
                </c:pt>
                <c:pt idx="260">
                  <c:v>44075</c:v>
                </c:pt>
                <c:pt idx="261">
                  <c:v>44105</c:v>
                </c:pt>
                <c:pt idx="262">
                  <c:v>44136</c:v>
                </c:pt>
                <c:pt idx="263">
                  <c:v>44166</c:v>
                </c:pt>
                <c:pt idx="264">
                  <c:v>44197</c:v>
                </c:pt>
                <c:pt idx="265">
                  <c:v>44228</c:v>
                </c:pt>
                <c:pt idx="266">
                  <c:v>44256</c:v>
                </c:pt>
                <c:pt idx="267">
                  <c:v>44287</c:v>
                </c:pt>
                <c:pt idx="268">
                  <c:v>44317</c:v>
                </c:pt>
                <c:pt idx="269">
                  <c:v>44348</c:v>
                </c:pt>
                <c:pt idx="270">
                  <c:v>44378</c:v>
                </c:pt>
                <c:pt idx="271">
                  <c:v>44409</c:v>
                </c:pt>
                <c:pt idx="272">
                  <c:v>44440</c:v>
                </c:pt>
                <c:pt idx="273">
                  <c:v>44470</c:v>
                </c:pt>
                <c:pt idx="274">
                  <c:v>44501</c:v>
                </c:pt>
                <c:pt idx="275">
                  <c:v>44531</c:v>
                </c:pt>
                <c:pt idx="276">
                  <c:v>44562</c:v>
                </c:pt>
                <c:pt idx="277">
                  <c:v>44593</c:v>
                </c:pt>
                <c:pt idx="278">
                  <c:v>44621</c:v>
                </c:pt>
                <c:pt idx="279">
                  <c:v>44652</c:v>
                </c:pt>
                <c:pt idx="280">
                  <c:v>44682</c:v>
                </c:pt>
                <c:pt idx="281">
                  <c:v>44713</c:v>
                </c:pt>
                <c:pt idx="282">
                  <c:v>44743</c:v>
                </c:pt>
                <c:pt idx="283">
                  <c:v>44774</c:v>
                </c:pt>
                <c:pt idx="284">
                  <c:v>44805</c:v>
                </c:pt>
                <c:pt idx="285">
                  <c:v>44835</c:v>
                </c:pt>
                <c:pt idx="286">
                  <c:v>44866</c:v>
                </c:pt>
                <c:pt idx="287">
                  <c:v>44896</c:v>
                </c:pt>
                <c:pt idx="288">
                  <c:v>44927</c:v>
                </c:pt>
                <c:pt idx="289">
                  <c:v>44958</c:v>
                </c:pt>
                <c:pt idx="290">
                  <c:v>44986</c:v>
                </c:pt>
                <c:pt idx="291">
                  <c:v>45017</c:v>
                </c:pt>
                <c:pt idx="292">
                  <c:v>45047</c:v>
                </c:pt>
                <c:pt idx="293">
                  <c:v>45078</c:v>
                </c:pt>
                <c:pt idx="294">
                  <c:v>45108</c:v>
                </c:pt>
                <c:pt idx="295">
                  <c:v>45139</c:v>
                </c:pt>
                <c:pt idx="296">
                  <c:v>45170</c:v>
                </c:pt>
                <c:pt idx="297">
                  <c:v>45200</c:v>
                </c:pt>
                <c:pt idx="298">
                  <c:v>45231</c:v>
                </c:pt>
                <c:pt idx="299">
                  <c:v>45261</c:v>
                </c:pt>
                <c:pt idx="300">
                  <c:v>45292</c:v>
                </c:pt>
                <c:pt idx="301">
                  <c:v>45323</c:v>
                </c:pt>
                <c:pt idx="302">
                  <c:v>45352</c:v>
                </c:pt>
                <c:pt idx="303">
                  <c:v>45383</c:v>
                </c:pt>
                <c:pt idx="304">
                  <c:v>45413</c:v>
                </c:pt>
                <c:pt idx="305">
                  <c:v>45444</c:v>
                </c:pt>
                <c:pt idx="306">
                  <c:v>45474</c:v>
                </c:pt>
                <c:pt idx="307">
                  <c:v>45505</c:v>
                </c:pt>
                <c:pt idx="308">
                  <c:v>45536</c:v>
                </c:pt>
                <c:pt idx="309">
                  <c:v>45566</c:v>
                </c:pt>
                <c:pt idx="310">
                  <c:v>45597</c:v>
                </c:pt>
                <c:pt idx="311">
                  <c:v>45627</c:v>
                </c:pt>
                <c:pt idx="312">
                  <c:v>45658</c:v>
                </c:pt>
                <c:pt idx="313">
                  <c:v>45689</c:v>
                </c:pt>
                <c:pt idx="314">
                  <c:v>45717</c:v>
                </c:pt>
                <c:pt idx="315">
                  <c:v>45748</c:v>
                </c:pt>
                <c:pt idx="316">
                  <c:v>45778</c:v>
                </c:pt>
                <c:pt idx="317">
                  <c:v>45809</c:v>
                </c:pt>
                <c:pt idx="318">
                  <c:v>45839</c:v>
                </c:pt>
                <c:pt idx="319">
                  <c:v>45870</c:v>
                </c:pt>
                <c:pt idx="320">
                  <c:v>45901</c:v>
                </c:pt>
                <c:pt idx="321">
                  <c:v>45931</c:v>
                </c:pt>
                <c:pt idx="322">
                  <c:v>45962</c:v>
                </c:pt>
                <c:pt idx="323">
                  <c:v>45992</c:v>
                </c:pt>
                <c:pt idx="324">
                  <c:v>46023</c:v>
                </c:pt>
                <c:pt idx="325">
                  <c:v>46054</c:v>
                </c:pt>
                <c:pt idx="326">
                  <c:v>46082</c:v>
                </c:pt>
                <c:pt idx="327">
                  <c:v>46113</c:v>
                </c:pt>
                <c:pt idx="328">
                  <c:v>46143</c:v>
                </c:pt>
              </c:numCache>
            </c:numRef>
          </c:cat>
          <c:val>
            <c:numRef>
              <c:f>Monthly!$C$141:$C$469</c:f>
              <c:numCache>
                <c:formatCode>#,##0</c:formatCode>
                <c:ptCount val="329"/>
                <c:pt idx="0">
                  <c:v>64.623080609591057</c:v>
                </c:pt>
                <c:pt idx="1">
                  <c:v>59.723042283355127</c:v>
                </c:pt>
                <c:pt idx="2">
                  <c:v>57.929843956845083</c:v>
                </c:pt>
                <c:pt idx="3">
                  <c:v>59.163557840621309</c:v>
                </c:pt>
                <c:pt idx="4">
                  <c:v>59.720515930274509</c:v>
                </c:pt>
                <c:pt idx="5">
                  <c:v>57.962456514767439</c:v>
                </c:pt>
                <c:pt idx="6">
                  <c:v>56.28737452121009</c:v>
                </c:pt>
                <c:pt idx="7">
                  <c:v>57.944872357220589</c:v>
                </c:pt>
                <c:pt idx="8">
                  <c:v>58.68711126600877</c:v>
                </c:pt>
                <c:pt idx="9">
                  <c:v>58.344385309863469</c:v>
                </c:pt>
                <c:pt idx="10">
                  <c:v>57.348816807525573</c:v>
                </c:pt>
                <c:pt idx="11">
                  <c:v>57.640494692263033</c:v>
                </c:pt>
                <c:pt idx="12">
                  <c:v>58.491216339129942</c:v>
                </c:pt>
                <c:pt idx="13">
                  <c:v>59.239620960320288</c:v>
                </c:pt>
                <c:pt idx="14">
                  <c:v>60.331971920947048</c:v>
                </c:pt>
                <c:pt idx="15">
                  <c:v>63.085715495986769</c:v>
                </c:pt>
                <c:pt idx="16">
                  <c:v>62.164532157374751</c:v>
                </c:pt>
                <c:pt idx="17">
                  <c:v>59.975141128447831</c:v>
                </c:pt>
                <c:pt idx="18">
                  <c:v>58.08297249581922</c:v>
                </c:pt>
                <c:pt idx="19">
                  <c:v>57.038362385339632</c:v>
                </c:pt>
                <c:pt idx="20">
                  <c:v>56.546369196197503</c:v>
                </c:pt>
                <c:pt idx="21">
                  <c:v>56.211549623526757</c:v>
                </c:pt>
                <c:pt idx="22">
                  <c:v>56.866242484152821</c:v>
                </c:pt>
                <c:pt idx="23">
                  <c:v>60.20926607030659</c:v>
                </c:pt>
                <c:pt idx="24">
                  <c:v>58.575168039196967</c:v>
                </c:pt>
                <c:pt idx="25">
                  <c:v>57.558573396097522</c:v>
                </c:pt>
                <c:pt idx="26">
                  <c:v>58.978484568269877</c:v>
                </c:pt>
                <c:pt idx="27">
                  <c:v>59.40708623177548</c:v>
                </c:pt>
                <c:pt idx="28">
                  <c:v>60.893174490486203</c:v>
                </c:pt>
                <c:pt idx="29">
                  <c:v>60.669869964929148</c:v>
                </c:pt>
                <c:pt idx="30">
                  <c:v>62.219631299262552</c:v>
                </c:pt>
                <c:pt idx="31">
                  <c:v>62.26711640795844</c:v>
                </c:pt>
                <c:pt idx="32">
                  <c:v>60.195399454645077</c:v>
                </c:pt>
                <c:pt idx="33">
                  <c:v>59.023928039402193</c:v>
                </c:pt>
                <c:pt idx="34">
                  <c:v>57.80647071057475</c:v>
                </c:pt>
                <c:pt idx="35">
                  <c:v>57.535424641453389</c:v>
                </c:pt>
                <c:pt idx="36">
                  <c:v>59.191879050945893</c:v>
                </c:pt>
                <c:pt idx="37">
                  <c:v>59.461073466215609</c:v>
                </c:pt>
                <c:pt idx="38">
                  <c:v>62.290496235777951</c:v>
                </c:pt>
                <c:pt idx="39">
                  <c:v>62.465222856035069</c:v>
                </c:pt>
                <c:pt idx="40">
                  <c:v>61.73731665261554</c:v>
                </c:pt>
                <c:pt idx="41">
                  <c:v>61.139064156971912</c:v>
                </c:pt>
                <c:pt idx="42">
                  <c:v>63.14100712131733</c:v>
                </c:pt>
                <c:pt idx="43">
                  <c:v>62.96542199254587</c:v>
                </c:pt>
                <c:pt idx="44">
                  <c:v>63.549499225620863</c:v>
                </c:pt>
                <c:pt idx="45">
                  <c:v>66.072590248113372</c:v>
                </c:pt>
                <c:pt idx="46">
                  <c:v>64.730992253297316</c:v>
                </c:pt>
                <c:pt idx="47">
                  <c:v>65.677912741920778</c:v>
                </c:pt>
                <c:pt idx="48">
                  <c:v>65.980652856879132</c:v>
                </c:pt>
                <c:pt idx="49">
                  <c:v>66.244962947433379</c:v>
                </c:pt>
                <c:pt idx="50">
                  <c:v>66.009244300747696</c:v>
                </c:pt>
                <c:pt idx="51">
                  <c:v>67.556333400720604</c:v>
                </c:pt>
                <c:pt idx="52">
                  <c:v>67.993735425660887</c:v>
                </c:pt>
                <c:pt idx="53">
                  <c:v>67.575112310369775</c:v>
                </c:pt>
                <c:pt idx="54">
                  <c:v>64.776315136762975</c:v>
                </c:pt>
                <c:pt idx="55">
                  <c:v>65.162644534373385</c:v>
                </c:pt>
                <c:pt idx="56">
                  <c:v>71.389049609146113</c:v>
                </c:pt>
                <c:pt idx="57">
                  <c:v>74.892150579462694</c:v>
                </c:pt>
                <c:pt idx="58">
                  <c:v>72.459235952188806</c:v>
                </c:pt>
                <c:pt idx="59">
                  <c:v>71.780589796885494</c:v>
                </c:pt>
                <c:pt idx="60">
                  <c:v>73.396967026123491</c:v>
                </c:pt>
                <c:pt idx="61">
                  <c:v>73.972720371747243</c:v>
                </c:pt>
                <c:pt idx="62">
                  <c:v>78.630025846042429</c:v>
                </c:pt>
                <c:pt idx="63">
                  <c:v>80.219614944993779</c:v>
                </c:pt>
                <c:pt idx="64">
                  <c:v>81.168845082527895</c:v>
                </c:pt>
                <c:pt idx="65">
                  <c:v>77.801663532162493</c:v>
                </c:pt>
                <c:pt idx="66">
                  <c:v>75.141931338021308</c:v>
                </c:pt>
                <c:pt idx="67">
                  <c:v>71.047967049403368</c:v>
                </c:pt>
                <c:pt idx="68">
                  <c:v>71.807189230163829</c:v>
                </c:pt>
                <c:pt idx="69">
                  <c:v>71.175000738809956</c:v>
                </c:pt>
                <c:pt idx="70">
                  <c:v>73.016565118588858</c:v>
                </c:pt>
                <c:pt idx="71">
                  <c:v>76.911377573616932</c:v>
                </c:pt>
                <c:pt idx="72">
                  <c:v>76.593192050291947</c:v>
                </c:pt>
                <c:pt idx="73">
                  <c:v>79.011714125987936</c:v>
                </c:pt>
                <c:pt idx="74">
                  <c:v>80.927140335193457</c:v>
                </c:pt>
                <c:pt idx="75">
                  <c:v>78.4962605355054</c:v>
                </c:pt>
                <c:pt idx="76">
                  <c:v>79.580371993834916</c:v>
                </c:pt>
                <c:pt idx="77">
                  <c:v>75.953341600995671</c:v>
                </c:pt>
                <c:pt idx="78">
                  <c:v>75.493485654011337</c:v>
                </c:pt>
                <c:pt idx="79">
                  <c:v>74.011412526480115</c:v>
                </c:pt>
                <c:pt idx="80">
                  <c:v>74.213948869326046</c:v>
                </c:pt>
                <c:pt idx="81">
                  <c:v>73.926293765865466</c:v>
                </c:pt>
                <c:pt idx="82">
                  <c:v>73.245302458864018</c:v>
                </c:pt>
                <c:pt idx="83">
                  <c:v>74.346371572924667</c:v>
                </c:pt>
                <c:pt idx="84">
                  <c:v>75.751651255036293</c:v>
                </c:pt>
                <c:pt idx="85">
                  <c:v>77.444042923676434</c:v>
                </c:pt>
                <c:pt idx="86">
                  <c:v>78.30811030836476</c:v>
                </c:pt>
                <c:pt idx="87">
                  <c:v>81.583479012720943</c:v>
                </c:pt>
                <c:pt idx="88">
                  <c:v>87.760701131032846</c:v>
                </c:pt>
                <c:pt idx="89">
                  <c:v>85.513360898195515</c:v>
                </c:pt>
                <c:pt idx="90">
                  <c:v>84.722458505007111</c:v>
                </c:pt>
                <c:pt idx="91">
                  <c:v>82.924474483621395</c:v>
                </c:pt>
                <c:pt idx="92">
                  <c:v>82.474124085396809</c:v>
                </c:pt>
                <c:pt idx="93">
                  <c:v>82.772445108206455</c:v>
                </c:pt>
                <c:pt idx="94">
                  <c:v>84.699679805600979</c:v>
                </c:pt>
                <c:pt idx="95">
                  <c:v>84.946379395260024</c:v>
                </c:pt>
                <c:pt idx="96">
                  <c:v>86.6130826369928</c:v>
                </c:pt>
                <c:pt idx="97">
                  <c:v>88.466333702728406</c:v>
                </c:pt>
                <c:pt idx="98">
                  <c:v>88.247707614112613</c:v>
                </c:pt>
                <c:pt idx="99">
                  <c:v>92.021166577228314</c:v>
                </c:pt>
                <c:pt idx="100">
                  <c:v>91.357954887404887</c:v>
                </c:pt>
                <c:pt idx="101">
                  <c:v>91.480083991171085</c:v>
                </c:pt>
                <c:pt idx="102">
                  <c:v>93.268272256775447</c:v>
                </c:pt>
                <c:pt idx="103">
                  <c:v>92.768499111209877</c:v>
                </c:pt>
                <c:pt idx="104">
                  <c:v>96.547173815602036</c:v>
                </c:pt>
                <c:pt idx="105">
                  <c:v>99.502124327073673</c:v>
                </c:pt>
                <c:pt idx="106">
                  <c:v>100.6636069173593</c:v>
                </c:pt>
                <c:pt idx="107">
                  <c:v>105.8831050051967</c:v>
                </c:pt>
                <c:pt idx="108">
                  <c:v>108.6735392498118</c:v>
                </c:pt>
                <c:pt idx="109">
                  <c:v>113.9659736277583</c:v>
                </c:pt>
                <c:pt idx="110">
                  <c:v>119.3687963765597</c:v>
                </c:pt>
                <c:pt idx="111">
                  <c:v>119.7719934098627</c:v>
                </c:pt>
                <c:pt idx="112">
                  <c:v>121.9963418715471</c:v>
                </c:pt>
                <c:pt idx="113">
                  <c:v>124.83568328233559</c:v>
                </c:pt>
                <c:pt idx="114">
                  <c:v>124.2714256633798</c:v>
                </c:pt>
                <c:pt idx="115">
                  <c:v>114.9259556862832</c:v>
                </c:pt>
                <c:pt idx="116">
                  <c:v>107.04110521700299</c:v>
                </c:pt>
                <c:pt idx="117">
                  <c:v>94.221475616023625</c:v>
                </c:pt>
                <c:pt idx="118">
                  <c:v>88.266626706664326</c:v>
                </c:pt>
                <c:pt idx="119">
                  <c:v>87.588102089441165</c:v>
                </c:pt>
                <c:pt idx="120">
                  <c:v>89.054414083188874</c:v>
                </c:pt>
                <c:pt idx="121">
                  <c:v>85.038903788816242</c:v>
                </c:pt>
                <c:pt idx="122">
                  <c:v>86.410087658781265</c:v>
                </c:pt>
                <c:pt idx="123">
                  <c:v>92.767895450904959</c:v>
                </c:pt>
                <c:pt idx="124">
                  <c:v>99.118807887348197</c:v>
                </c:pt>
                <c:pt idx="125">
                  <c:v>97.753803055568881</c:v>
                </c:pt>
                <c:pt idx="126">
                  <c:v>93.945081613517104</c:v>
                </c:pt>
                <c:pt idx="127">
                  <c:v>92.316775796513099</c:v>
                </c:pt>
                <c:pt idx="128">
                  <c:v>90.642845063823955</c:v>
                </c:pt>
                <c:pt idx="129">
                  <c:v>93.408939180010179</c:v>
                </c:pt>
                <c:pt idx="130">
                  <c:v>96.091018248406485</c:v>
                </c:pt>
                <c:pt idx="131">
                  <c:v>97.808403231424521</c:v>
                </c:pt>
                <c:pt idx="132">
                  <c:v>98.53168564270392</c:v>
                </c:pt>
                <c:pt idx="133">
                  <c:v>98.396228470944962</c:v>
                </c:pt>
                <c:pt idx="134">
                  <c:v>101.22307165790311</c:v>
                </c:pt>
                <c:pt idx="135">
                  <c:v>103.827203301952</c:v>
                </c:pt>
                <c:pt idx="136">
                  <c:v>100.3592026517544</c:v>
                </c:pt>
                <c:pt idx="137">
                  <c:v>96.372518986149004</c:v>
                </c:pt>
                <c:pt idx="138">
                  <c:v>102.0081245551841</c:v>
                </c:pt>
                <c:pt idx="139">
                  <c:v>104.48952965611819</c:v>
                </c:pt>
                <c:pt idx="140">
                  <c:v>109.57945967547769</c:v>
                </c:pt>
                <c:pt idx="141">
                  <c:v>113.4601152645026</c:v>
                </c:pt>
                <c:pt idx="142">
                  <c:v>114.6772696104629</c:v>
                </c:pt>
                <c:pt idx="143">
                  <c:v>121.86142664950511</c:v>
                </c:pt>
                <c:pt idx="144">
                  <c:v>125.7766977120019</c:v>
                </c:pt>
                <c:pt idx="145">
                  <c:v>129.504259124236</c:v>
                </c:pt>
                <c:pt idx="146">
                  <c:v>128.35201683042359</c:v>
                </c:pt>
                <c:pt idx="147">
                  <c:v>132.6871533257073</c:v>
                </c:pt>
                <c:pt idx="148">
                  <c:v>129.96076937075779</c:v>
                </c:pt>
                <c:pt idx="149">
                  <c:v>127.8544064154995</c:v>
                </c:pt>
                <c:pt idx="150">
                  <c:v>127.02510625354709</c:v>
                </c:pt>
                <c:pt idx="151">
                  <c:v>126.5058781860391</c:v>
                </c:pt>
                <c:pt idx="152">
                  <c:v>120.7918140632059</c:v>
                </c:pt>
                <c:pt idx="153">
                  <c:v>118.0835510789836</c:v>
                </c:pt>
                <c:pt idx="154">
                  <c:v>118.0813217256208</c:v>
                </c:pt>
                <c:pt idx="155">
                  <c:v>115.1712637060359</c:v>
                </c:pt>
                <c:pt idx="156">
                  <c:v>117.8600390783367</c:v>
                </c:pt>
                <c:pt idx="157">
                  <c:v>120.57593116756919</c:v>
                </c:pt>
                <c:pt idx="158">
                  <c:v>123.1367800328577</c:v>
                </c:pt>
                <c:pt idx="159">
                  <c:v>122.2090824784418</c:v>
                </c:pt>
                <c:pt idx="160">
                  <c:v>116.67220815716909</c:v>
                </c:pt>
                <c:pt idx="161">
                  <c:v>116.691801438646</c:v>
                </c:pt>
                <c:pt idx="162">
                  <c:v>123.6539366433329</c:v>
                </c:pt>
                <c:pt idx="163">
                  <c:v>124.83391600989439</c:v>
                </c:pt>
                <c:pt idx="164">
                  <c:v>122.2408073008651</c:v>
                </c:pt>
                <c:pt idx="165">
                  <c:v>121.4775443028022</c:v>
                </c:pt>
                <c:pt idx="166">
                  <c:v>120.561014439299</c:v>
                </c:pt>
                <c:pt idx="167">
                  <c:v>120.64771330155639</c:v>
                </c:pt>
                <c:pt idx="168">
                  <c:v>122.0548143302605</c:v>
                </c:pt>
                <c:pt idx="169">
                  <c:v>121.4386348634299</c:v>
                </c:pt>
                <c:pt idx="170">
                  <c:v>121.59888390886211</c:v>
                </c:pt>
                <c:pt idx="171">
                  <c:v>124.0082521555717</c:v>
                </c:pt>
                <c:pt idx="172">
                  <c:v>126.64779896192</c:v>
                </c:pt>
                <c:pt idx="173">
                  <c:v>124.53205512477091</c:v>
                </c:pt>
                <c:pt idx="174">
                  <c:v>122.57874848334281</c:v>
                </c:pt>
                <c:pt idx="175">
                  <c:v>119.2500302126969</c:v>
                </c:pt>
                <c:pt idx="176">
                  <c:v>115.52917148149029</c:v>
                </c:pt>
                <c:pt idx="177">
                  <c:v>114.8417393126601</c:v>
                </c:pt>
                <c:pt idx="178">
                  <c:v>115.9475721016977</c:v>
                </c:pt>
                <c:pt idx="179">
                  <c:v>117.1492337281378</c:v>
                </c:pt>
                <c:pt idx="180">
                  <c:v>117.824716806439</c:v>
                </c:pt>
                <c:pt idx="181">
                  <c:v>120.97764430490891</c:v>
                </c:pt>
                <c:pt idx="182">
                  <c:v>128.0652518701674</c:v>
                </c:pt>
                <c:pt idx="183">
                  <c:v>130.6191238573538</c:v>
                </c:pt>
                <c:pt idx="184">
                  <c:v>125.42816310935051</c:v>
                </c:pt>
                <c:pt idx="185">
                  <c:v>122.5069965908246</c:v>
                </c:pt>
                <c:pt idx="186">
                  <c:v>119.838592069054</c:v>
                </c:pt>
                <c:pt idx="187">
                  <c:v>114.2398737875738</c:v>
                </c:pt>
                <c:pt idx="188">
                  <c:v>112.1218458003928</c:v>
                </c:pt>
                <c:pt idx="189">
                  <c:v>111.32561032243559</c:v>
                </c:pt>
                <c:pt idx="190">
                  <c:v>111.1071920811891</c:v>
                </c:pt>
                <c:pt idx="191">
                  <c:v>109.24047683835011</c:v>
                </c:pt>
                <c:pt idx="192">
                  <c:v>104.7536719335563</c:v>
                </c:pt>
                <c:pt idx="193">
                  <c:v>101.52013873579629</c:v>
                </c:pt>
                <c:pt idx="194">
                  <c:v>99.113179937541403</c:v>
                </c:pt>
                <c:pt idx="195">
                  <c:v>100.86489381432671</c:v>
                </c:pt>
                <c:pt idx="196">
                  <c:v>100.78657086205629</c:v>
                </c:pt>
                <c:pt idx="197">
                  <c:v>100.1518984960331</c:v>
                </c:pt>
                <c:pt idx="198">
                  <c:v>100.1936472183001</c:v>
                </c:pt>
                <c:pt idx="199">
                  <c:v>97.009721202643846</c:v>
                </c:pt>
                <c:pt idx="200">
                  <c:v>96.295730741615358</c:v>
                </c:pt>
                <c:pt idx="201">
                  <c:v>96.804713252753714</c:v>
                </c:pt>
                <c:pt idx="202">
                  <c:v>92.891321600395457</c:v>
                </c:pt>
                <c:pt idx="203">
                  <c:v>92.220426888888682</c:v>
                </c:pt>
                <c:pt idx="204">
                  <c:v>92.313150021687377</c:v>
                </c:pt>
                <c:pt idx="205">
                  <c:v>93.533040423517605</c:v>
                </c:pt>
                <c:pt idx="206">
                  <c:v>96.969325152249198</c:v>
                </c:pt>
                <c:pt idx="207">
                  <c:v>100.0627178947998</c:v>
                </c:pt>
                <c:pt idx="208">
                  <c:v>101.5185095380816</c:v>
                </c:pt>
                <c:pt idx="209">
                  <c:v>103.54367766221471</c:v>
                </c:pt>
                <c:pt idx="210">
                  <c:v>103.90380867141511</c:v>
                </c:pt>
                <c:pt idx="211">
                  <c:v>102.0974352318642</c:v>
                </c:pt>
                <c:pt idx="212">
                  <c:v>101.68815313383649</c:v>
                </c:pt>
                <c:pt idx="213">
                  <c:v>100.72539329025339</c:v>
                </c:pt>
                <c:pt idx="214">
                  <c:v>101.2929575328935</c:v>
                </c:pt>
                <c:pt idx="215">
                  <c:v>102.3518314471865</c:v>
                </c:pt>
                <c:pt idx="216">
                  <c:v>106.48994756580041</c:v>
                </c:pt>
                <c:pt idx="217">
                  <c:v>107.0678214940277</c:v>
                </c:pt>
                <c:pt idx="218">
                  <c:v>103.3655671898721</c:v>
                </c:pt>
                <c:pt idx="219">
                  <c:v>102.76256031684849</c:v>
                </c:pt>
                <c:pt idx="220">
                  <c:v>105.1441709352452</c:v>
                </c:pt>
                <c:pt idx="221">
                  <c:v>104.5059084757809</c:v>
                </c:pt>
                <c:pt idx="222">
                  <c:v>106.7830778310566</c:v>
                </c:pt>
                <c:pt idx="223">
                  <c:v>102.07237601850549</c:v>
                </c:pt>
                <c:pt idx="224">
                  <c:v>100.82326672216379</c:v>
                </c:pt>
                <c:pt idx="225">
                  <c:v>101.63345633492651</c:v>
                </c:pt>
                <c:pt idx="226">
                  <c:v>102.23084174001541</c:v>
                </c:pt>
                <c:pt idx="227">
                  <c:v>102.28597673169639</c:v>
                </c:pt>
                <c:pt idx="228">
                  <c:v>105.7220064534545</c:v>
                </c:pt>
                <c:pt idx="229">
                  <c:v>105.9368738450202</c:v>
                </c:pt>
                <c:pt idx="230">
                  <c:v>106.83196693108</c:v>
                </c:pt>
                <c:pt idx="231">
                  <c:v>106.72371125753619</c:v>
                </c:pt>
                <c:pt idx="232">
                  <c:v>108.4220299551973</c:v>
                </c:pt>
                <c:pt idx="233">
                  <c:v>104.0650089103941</c:v>
                </c:pt>
                <c:pt idx="234">
                  <c:v>101.28563450020251</c:v>
                </c:pt>
                <c:pt idx="235">
                  <c:v>97.404085256796165</c:v>
                </c:pt>
                <c:pt idx="236">
                  <c:v>98.603643805769423</c:v>
                </c:pt>
                <c:pt idx="237">
                  <c:v>100.4546155870996</c:v>
                </c:pt>
                <c:pt idx="238">
                  <c:v>95.859855318605554</c:v>
                </c:pt>
                <c:pt idx="239">
                  <c:v>98.668040874794144</c:v>
                </c:pt>
                <c:pt idx="240">
                  <c:v>100.4632197365997</c:v>
                </c:pt>
                <c:pt idx="241">
                  <c:v>98.816982035829284</c:v>
                </c:pt>
                <c:pt idx="242">
                  <c:v>98.093434062257714</c:v>
                </c:pt>
                <c:pt idx="243">
                  <c:v>101.5476432175933</c:v>
                </c:pt>
                <c:pt idx="244">
                  <c:v>98.113626807107622</c:v>
                </c:pt>
                <c:pt idx="245">
                  <c:v>100.1707363962981</c:v>
                </c:pt>
                <c:pt idx="246">
                  <c:v>100.30345667308011</c:v>
                </c:pt>
                <c:pt idx="247">
                  <c:v>98.224053784204415</c:v>
                </c:pt>
                <c:pt idx="248">
                  <c:v>96.037472044755845</c:v>
                </c:pt>
                <c:pt idx="249">
                  <c:v>96.314933453495883</c:v>
                </c:pt>
                <c:pt idx="250">
                  <c:v>100.3165844605618</c:v>
                </c:pt>
                <c:pt idx="251">
                  <c:v>103.99757851233799</c:v>
                </c:pt>
                <c:pt idx="252">
                  <c:v>105.43514095696349</c:v>
                </c:pt>
                <c:pt idx="253">
                  <c:v>101.17339930580761</c:v>
                </c:pt>
                <c:pt idx="254">
                  <c:v>97.217466774974653</c:v>
                </c:pt>
                <c:pt idx="255">
                  <c:v>92.949281591472797</c:v>
                </c:pt>
                <c:pt idx="256">
                  <c:v>96.546839266119463</c:v>
                </c:pt>
                <c:pt idx="257">
                  <c:v>99.743054827455765</c:v>
                </c:pt>
                <c:pt idx="258">
                  <c:v>97.553826686768801</c:v>
                </c:pt>
                <c:pt idx="259">
                  <c:v>98.588024948121685</c:v>
                </c:pt>
                <c:pt idx="260">
                  <c:v>100.0271493842278</c:v>
                </c:pt>
                <c:pt idx="261">
                  <c:v>105.2436970487387</c:v>
                </c:pt>
                <c:pt idx="262">
                  <c:v>108.6870712063189</c:v>
                </c:pt>
                <c:pt idx="263">
                  <c:v>109.8584762394019</c:v>
                </c:pt>
                <c:pt idx="264">
                  <c:v>116.94080212550941</c:v>
                </c:pt>
                <c:pt idx="265">
                  <c:v>119.7434111081015</c:v>
                </c:pt>
                <c:pt idx="266">
                  <c:v>122.5137284139834</c:v>
                </c:pt>
                <c:pt idx="267">
                  <c:v>129.99910227502659</c:v>
                </c:pt>
                <c:pt idx="268">
                  <c:v>136.3280273858087</c:v>
                </c:pt>
                <c:pt idx="269">
                  <c:v>128.97304220983881</c:v>
                </c:pt>
                <c:pt idx="270">
                  <c:v>129.45892794027819</c:v>
                </c:pt>
                <c:pt idx="271">
                  <c:v>131.93031023228619</c:v>
                </c:pt>
                <c:pt idx="272">
                  <c:v>128.01476093400359</c:v>
                </c:pt>
                <c:pt idx="273">
                  <c:v>129.48166225451101</c:v>
                </c:pt>
                <c:pt idx="274">
                  <c:v>131.63747266519911</c:v>
                </c:pt>
                <c:pt idx="275">
                  <c:v>135.3548945187305</c:v>
                </c:pt>
                <c:pt idx="276">
                  <c:v>141.8303264406261</c:v>
                </c:pt>
                <c:pt idx="277">
                  <c:v>148.6749698191212</c:v>
                </c:pt>
                <c:pt idx="278">
                  <c:v>160.9904155156697</c:v>
                </c:pt>
                <c:pt idx="279">
                  <c:v>165.8295470752451</c:v>
                </c:pt>
                <c:pt idx="280">
                  <c:v>162.4972107635773</c:v>
                </c:pt>
                <c:pt idx="281">
                  <c:v>156.14986541659621</c:v>
                </c:pt>
                <c:pt idx="282">
                  <c:v>144.3152394046794</c:v>
                </c:pt>
                <c:pt idx="283">
                  <c:v>140.3007789168621</c:v>
                </c:pt>
                <c:pt idx="284">
                  <c:v>135.47644370935529</c:v>
                </c:pt>
                <c:pt idx="285">
                  <c:v>138.26864260161241</c:v>
                </c:pt>
                <c:pt idx="286">
                  <c:v>138.11955638523679</c:v>
                </c:pt>
                <c:pt idx="287">
                  <c:v>136.37745020618129</c:v>
                </c:pt>
                <c:pt idx="288">
                  <c:v>138.32642714700631</c:v>
                </c:pt>
                <c:pt idx="289">
                  <c:v>142.70009752128709</c:v>
                </c:pt>
                <c:pt idx="290">
                  <c:v>146.1852108257298</c:v>
                </c:pt>
                <c:pt idx="291">
                  <c:v>146.104879523862</c:v>
                </c:pt>
                <c:pt idx="292">
                  <c:v>138.6897152003817</c:v>
                </c:pt>
                <c:pt idx="293">
                  <c:v>136.02599053667009</c:v>
                </c:pt>
                <c:pt idx="294">
                  <c:v>136.60553154712289</c:v>
                </c:pt>
                <c:pt idx="295">
                  <c:v>131.31819501664921</c:v>
                </c:pt>
                <c:pt idx="296">
                  <c:v>131.13705329944341</c:v>
                </c:pt>
                <c:pt idx="297">
                  <c:v>132.41858733871061</c:v>
                </c:pt>
                <c:pt idx="298">
                  <c:v>135.7428827868772</c:v>
                </c:pt>
                <c:pt idx="299">
                  <c:v>133.8792828367919</c:v>
                </c:pt>
                <c:pt idx="300">
                  <c:v>135.59868429306451</c:v>
                </c:pt>
                <c:pt idx="301">
                  <c:v>134.38997591591871</c:v>
                </c:pt>
                <c:pt idx="302">
                  <c:v>135.65054373030881</c:v>
                </c:pt>
                <c:pt idx="303">
                  <c:v>137.8600137883806</c:v>
                </c:pt>
                <c:pt idx="304">
                  <c:v>137.78109786927101</c:v>
                </c:pt>
                <c:pt idx="305">
                  <c:v>130.2988701465477</c:v>
                </c:pt>
                <c:pt idx="306">
                  <c:v>128.7602330347068</c:v>
                </c:pt>
                <c:pt idx="307">
                  <c:v>128.2701707874827</c:v>
                </c:pt>
                <c:pt idx="308">
                  <c:v>130.69465807797749</c:v>
                </c:pt>
                <c:pt idx="309">
                  <c:v>132.73526915585941</c:v>
                </c:pt>
                <c:pt idx="310">
                  <c:v>133.40190581489961</c:v>
                </c:pt>
                <c:pt idx="311">
                  <c:v>132.20446842942491</c:v>
                </c:pt>
                <c:pt idx="312">
                  <c:v>135.63108432888779</c:v>
                </c:pt>
                <c:pt idx="313">
                  <c:v>132.01892433647791</c:v>
                </c:pt>
                <c:pt idx="314">
                  <c:v>128.9754257351141</c:v>
                </c:pt>
                <c:pt idx="315">
                  <c:v>129.2128978912375</c:v>
                </c:pt>
                <c:pt idx="316">
                  <c:v>126.19706418092539</c:v>
                </c:pt>
                <c:pt idx="317">
                  <c:v>124.8388640039946</c:v>
                </c:pt>
                <c:pt idx="318">
                  <c:v>125.771132381294</c:v>
                </c:pt>
                <c:pt idx="319">
                  <c:v>124.078165925061</c:v>
                </c:pt>
                <c:pt idx="320">
                  <c:v>126.6572419831769</c:v>
                </c:pt>
                <c:pt idx="321">
                  <c:v>122.6809208779363</c:v>
                </c:pt>
                <c:pt idx="322">
                  <c:v>122.37555701300271</c:v>
                </c:pt>
                <c:pt idx="323">
                  <c:v>126.4738780948182</c:v>
                </c:pt>
                <c:pt idx="324">
                  <c:v>129.95741604515629</c:v>
                </c:pt>
                <c:pt idx="325">
                  <c:v>132.06232519682979</c:v>
                </c:pt>
                <c:pt idx="326">
                  <c:v>135.46350993687989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83-EF41-A4EA-DBFAA01D1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5784896"/>
        <c:axId val="1582454464"/>
      </c:lineChart>
      <c:dateAx>
        <c:axId val="1561901056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6823360"/>
        <c:crosses val="autoZero"/>
        <c:auto val="1"/>
        <c:lblOffset val="100"/>
        <c:baseTimeUnit val="months"/>
      </c:dateAx>
      <c:valAx>
        <c:axId val="152682336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901056"/>
        <c:crosses val="autoZero"/>
        <c:crossBetween val="between"/>
      </c:valAx>
      <c:valAx>
        <c:axId val="1582454464"/>
        <c:scaling>
          <c:orientation val="minMax"/>
          <c:min val="40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5784896"/>
        <c:crosses val="max"/>
        <c:crossBetween val="between"/>
      </c:valAx>
      <c:dateAx>
        <c:axId val="1525784896"/>
        <c:scaling>
          <c:orientation val="minMax"/>
        </c:scaling>
        <c:delete val="1"/>
        <c:axPos val="b"/>
        <c:numFmt formatCode="yyyy\-mm\-dd" sourceLinked="1"/>
        <c:majorTickMark val="out"/>
        <c:minorTickMark val="none"/>
        <c:tickLblPos val="nextTo"/>
        <c:crossAx val="1582454464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Consumer Price Index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Headline</c:v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77"/>
              <c:layout>
                <c:manualLayout>
                  <c:x val="-1.1231659341474425E-3"/>
                  <c:y val="-4.08852499312109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9E0-824C-B87E-758E775D5F0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D.Inflation!$A$734:$A$811</c:f>
              <c:numCache>
                <c:formatCode>m/d/yy</c:formatCode>
                <c:ptCount val="7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  <c:pt idx="61">
                  <c:v>45689</c:v>
                </c:pt>
                <c:pt idx="62">
                  <c:v>45717</c:v>
                </c:pt>
                <c:pt idx="63">
                  <c:v>45748</c:v>
                </c:pt>
                <c:pt idx="64">
                  <c:v>45778</c:v>
                </c:pt>
                <c:pt idx="65">
                  <c:v>45809</c:v>
                </c:pt>
                <c:pt idx="66">
                  <c:v>45839</c:v>
                </c:pt>
                <c:pt idx="67">
                  <c:v>45870</c:v>
                </c:pt>
                <c:pt idx="68">
                  <c:v>45901</c:v>
                </c:pt>
                <c:pt idx="69">
                  <c:v>45931</c:v>
                </c:pt>
                <c:pt idx="70">
                  <c:v>45962</c:v>
                </c:pt>
                <c:pt idx="71">
                  <c:v>45992</c:v>
                </c:pt>
                <c:pt idx="72">
                  <c:v>46023</c:v>
                </c:pt>
                <c:pt idx="73">
                  <c:v>46054</c:v>
                </c:pt>
                <c:pt idx="74">
                  <c:v>46082</c:v>
                </c:pt>
                <c:pt idx="75">
                  <c:v>46113</c:v>
                </c:pt>
                <c:pt idx="76">
                  <c:v>46143</c:v>
                </c:pt>
                <c:pt idx="77">
                  <c:v>46174</c:v>
                </c:pt>
              </c:numCache>
            </c:numRef>
          </c:cat>
          <c:val>
            <c:numRef>
              <c:f>D.Inflation!$J$734:$J$811</c:f>
              <c:numCache>
                <c:formatCode>0</c:formatCode>
                <c:ptCount val="78"/>
                <c:pt idx="0">
                  <c:v>2.5997717380523682</c:v>
                </c:pt>
                <c:pt idx="1">
                  <c:v>2.3413166999816895</c:v>
                </c:pt>
                <c:pt idx="2">
                  <c:v>1.494038462638855</c:v>
                </c:pt>
                <c:pt idx="3">
                  <c:v>0.31305170059204102</c:v>
                </c:pt>
                <c:pt idx="4">
                  <c:v>0.19820000231266022</c:v>
                </c:pt>
                <c:pt idx="5">
                  <c:v>0.71665424108505249</c:v>
                </c:pt>
                <c:pt idx="6">
                  <c:v>0.99685996770858765</c:v>
                </c:pt>
                <c:pt idx="7">
                  <c:v>1.281069278717041</c:v>
                </c:pt>
                <c:pt idx="8">
                  <c:v>1.3910293579101562</c:v>
                </c:pt>
                <c:pt idx="9">
                  <c:v>1.2303869724273682</c:v>
                </c:pt>
                <c:pt idx="10">
                  <c:v>1.1757502555847168</c:v>
                </c:pt>
                <c:pt idx="11">
                  <c:v>1.3204224109649658</c:v>
                </c:pt>
                <c:pt idx="12">
                  <c:v>1.373842716217041</c:v>
                </c:pt>
                <c:pt idx="13">
                  <c:v>1.6698206663131714</c:v>
                </c:pt>
                <c:pt idx="14">
                  <c:v>2.6678225994110107</c:v>
                </c:pt>
                <c:pt idx="15">
                  <c:v>4.1330771446228027</c:v>
                </c:pt>
                <c:pt idx="16">
                  <c:v>4.9182543754577637</c:v>
                </c:pt>
                <c:pt idx="17">
                  <c:v>5.2956323623657227</c:v>
                </c:pt>
                <c:pt idx="18">
                  <c:v>5.2451796531677246</c:v>
                </c:pt>
                <c:pt idx="19">
                  <c:v>5.1520094871520996</c:v>
                </c:pt>
                <c:pt idx="20">
                  <c:v>5.3512134552001953</c:v>
                </c:pt>
                <c:pt idx="21">
                  <c:v>6.2350378036499023</c:v>
                </c:pt>
                <c:pt idx="22">
                  <c:v>6.9019684791564941</c:v>
                </c:pt>
                <c:pt idx="23">
                  <c:v>7.1743354797363281</c:v>
                </c:pt>
                <c:pt idx="24">
                  <c:v>7.5588006973266602</c:v>
                </c:pt>
                <c:pt idx="25">
                  <c:v>7.9372744560241699</c:v>
                </c:pt>
                <c:pt idx="26">
                  <c:v>8.572209358215332</c:v>
                </c:pt>
                <c:pt idx="27">
                  <c:v>8.2317466735839844</c:v>
                </c:pt>
                <c:pt idx="28">
                  <c:v>8.5381746292114258</c:v>
                </c:pt>
                <c:pt idx="29">
                  <c:v>8.9793643951416016</c:v>
                </c:pt>
                <c:pt idx="30">
                  <c:v>8.4625682830810547</c:v>
                </c:pt>
                <c:pt idx="31">
                  <c:v>8.2225751876831055</c:v>
                </c:pt>
                <c:pt idx="32">
                  <c:v>8.1921052932739258</c:v>
                </c:pt>
                <c:pt idx="33">
                  <c:v>7.7588143348693848</c:v>
                </c:pt>
                <c:pt idx="34">
                  <c:v>7.1228580474853516</c:v>
                </c:pt>
                <c:pt idx="35">
                  <c:v>6.4046001434326172</c:v>
                </c:pt>
                <c:pt idx="36">
                  <c:v>6.327183723449707</c:v>
                </c:pt>
                <c:pt idx="37">
                  <c:v>5.9578251838684082</c:v>
                </c:pt>
                <c:pt idx="38">
                  <c:v>4.9177203178405762</c:v>
                </c:pt>
                <c:pt idx="39">
                  <c:v>4.9500784873962402</c:v>
                </c:pt>
                <c:pt idx="40">
                  <c:v>4.1318550109863281</c:v>
                </c:pt>
                <c:pt idx="41">
                  <c:v>3.0706193447113037</c:v>
                </c:pt>
                <c:pt idx="42">
                  <c:v>3.2877542972564697</c:v>
                </c:pt>
                <c:pt idx="43">
                  <c:v>3.7225103378295898</c:v>
                </c:pt>
                <c:pt idx="44">
                  <c:v>3.6872072219848633</c:v>
                </c:pt>
                <c:pt idx="45">
                  <c:v>3.2512748241424561</c:v>
                </c:pt>
                <c:pt idx="46">
                  <c:v>3.1333460807800293</c:v>
                </c:pt>
                <c:pt idx="47">
                  <c:v>3.3159089088439941</c:v>
                </c:pt>
                <c:pt idx="48">
                  <c:v>3.0883376598358154</c:v>
                </c:pt>
                <c:pt idx="49">
                  <c:v>3.1570734977722168</c:v>
                </c:pt>
                <c:pt idx="50">
                  <c:v>3.486830472946167</c:v>
                </c:pt>
                <c:pt idx="51">
                  <c:v>3.3607981204986572</c:v>
                </c:pt>
                <c:pt idx="52">
                  <c:v>3.2442696094512939</c:v>
                </c:pt>
                <c:pt idx="53">
                  <c:v>2.9702575206756592</c:v>
                </c:pt>
                <c:pt idx="54">
                  <c:v>2.9414730072021484</c:v>
                </c:pt>
                <c:pt idx="55">
                  <c:v>2.6071481704711914</c:v>
                </c:pt>
                <c:pt idx="56">
                  <c:v>2.4264810085296631</c:v>
                </c:pt>
                <c:pt idx="57">
                  <c:v>2.5788431167602539</c:v>
                </c:pt>
                <c:pt idx="58">
                  <c:v>2.7194738388061523</c:v>
                </c:pt>
                <c:pt idx="59">
                  <c:v>2.8706932067871094</c:v>
                </c:pt>
                <c:pt idx="60">
                  <c:v>2.990978479385376</c:v>
                </c:pt>
                <c:pt idx="61">
                  <c:v>2.8015754222869873</c:v>
                </c:pt>
                <c:pt idx="62">
                  <c:v>2.3819823265075684</c:v>
                </c:pt>
                <c:pt idx="63">
                  <c:v>2.325385570526123</c:v>
                </c:pt>
                <c:pt idx="64">
                  <c:v>2.377267599105835</c:v>
                </c:pt>
                <c:pt idx="65">
                  <c:v>2.6804509162902832</c:v>
                </c:pt>
                <c:pt idx="66">
                  <c:v>2.7426199913024902</c:v>
                </c:pt>
                <c:pt idx="67">
                  <c:v>2.9385831356048584</c:v>
                </c:pt>
                <c:pt idx="68">
                  <c:v>3.0225718021392822</c:v>
                </c:pt>
                <c:pt idx="70">
                  <c:v>2.6964352130889893</c:v>
                </c:pt>
                <c:pt idx="71">
                  <c:v>2.6533048152923584</c:v>
                </c:pt>
                <c:pt idx="72">
                  <c:v>2.3912057876586914</c:v>
                </c:pt>
                <c:pt idx="73">
                  <c:v>2.4340059757232666</c:v>
                </c:pt>
                <c:pt idx="74">
                  <c:v>3.2859563827514648</c:v>
                </c:pt>
                <c:pt idx="75">
                  <c:v>3.7792491912841797</c:v>
                </c:pt>
                <c:pt idx="76">
                  <c:v>4.1666173934936523</c:v>
                </c:pt>
                <c:pt idx="77">
                  <c:v>3.4635293483734131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E5-CF4B-9759-4F5FE5D5B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00570496"/>
        <c:axId val="1100572736"/>
      </c:barChart>
      <c:lineChart>
        <c:grouping val="standard"/>
        <c:varyColors val="0"/>
        <c:ser>
          <c:idx val="1"/>
          <c:order val="1"/>
          <c:tx>
            <c:v>Core</c:v>
          </c:tx>
          <c:spPr>
            <a:ln w="44450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D.Inflation!$A$734:$A$811</c:f>
              <c:numCache>
                <c:formatCode>m/d/yy</c:formatCode>
                <c:ptCount val="78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  <c:pt idx="36">
                  <c:v>44927</c:v>
                </c:pt>
                <c:pt idx="37">
                  <c:v>44958</c:v>
                </c:pt>
                <c:pt idx="38">
                  <c:v>44986</c:v>
                </c:pt>
                <c:pt idx="39">
                  <c:v>45017</c:v>
                </c:pt>
                <c:pt idx="40">
                  <c:v>45047</c:v>
                </c:pt>
                <c:pt idx="41">
                  <c:v>45078</c:v>
                </c:pt>
                <c:pt idx="42">
                  <c:v>45108</c:v>
                </c:pt>
                <c:pt idx="43">
                  <c:v>45139</c:v>
                </c:pt>
                <c:pt idx="44">
                  <c:v>45170</c:v>
                </c:pt>
                <c:pt idx="45">
                  <c:v>45200</c:v>
                </c:pt>
                <c:pt idx="46">
                  <c:v>45231</c:v>
                </c:pt>
                <c:pt idx="47">
                  <c:v>45261</c:v>
                </c:pt>
                <c:pt idx="48">
                  <c:v>45292</c:v>
                </c:pt>
                <c:pt idx="49">
                  <c:v>45323</c:v>
                </c:pt>
                <c:pt idx="50">
                  <c:v>45352</c:v>
                </c:pt>
                <c:pt idx="51">
                  <c:v>45383</c:v>
                </c:pt>
                <c:pt idx="52">
                  <c:v>45413</c:v>
                </c:pt>
                <c:pt idx="53">
                  <c:v>45444</c:v>
                </c:pt>
                <c:pt idx="54">
                  <c:v>45474</c:v>
                </c:pt>
                <c:pt idx="55">
                  <c:v>45505</c:v>
                </c:pt>
                <c:pt idx="56">
                  <c:v>45536</c:v>
                </c:pt>
                <c:pt idx="57">
                  <c:v>45566</c:v>
                </c:pt>
                <c:pt idx="58">
                  <c:v>45597</c:v>
                </c:pt>
                <c:pt idx="59">
                  <c:v>45627</c:v>
                </c:pt>
                <c:pt idx="60">
                  <c:v>45658</c:v>
                </c:pt>
                <c:pt idx="61">
                  <c:v>45689</c:v>
                </c:pt>
                <c:pt idx="62">
                  <c:v>45717</c:v>
                </c:pt>
                <c:pt idx="63">
                  <c:v>45748</c:v>
                </c:pt>
                <c:pt idx="64">
                  <c:v>45778</c:v>
                </c:pt>
                <c:pt idx="65">
                  <c:v>45809</c:v>
                </c:pt>
                <c:pt idx="66">
                  <c:v>45839</c:v>
                </c:pt>
                <c:pt idx="67">
                  <c:v>45870</c:v>
                </c:pt>
                <c:pt idx="68">
                  <c:v>45901</c:v>
                </c:pt>
                <c:pt idx="69">
                  <c:v>45931</c:v>
                </c:pt>
                <c:pt idx="70">
                  <c:v>45962</c:v>
                </c:pt>
                <c:pt idx="71">
                  <c:v>45992</c:v>
                </c:pt>
                <c:pt idx="72">
                  <c:v>46023</c:v>
                </c:pt>
                <c:pt idx="73">
                  <c:v>46054</c:v>
                </c:pt>
                <c:pt idx="74">
                  <c:v>46082</c:v>
                </c:pt>
                <c:pt idx="75">
                  <c:v>46113</c:v>
                </c:pt>
                <c:pt idx="76">
                  <c:v>46143</c:v>
                </c:pt>
                <c:pt idx="77">
                  <c:v>46174</c:v>
                </c:pt>
              </c:numCache>
            </c:numRef>
          </c:cat>
          <c:val>
            <c:numRef>
              <c:f>D.Inflation!$K$734:$K$811</c:f>
              <c:numCache>
                <c:formatCode>0</c:formatCode>
                <c:ptCount val="78"/>
                <c:pt idx="0">
                  <c:v>2.2817440032958984</c:v>
                </c:pt>
                <c:pt idx="1">
                  <c:v>2.3676576614379883</c:v>
                </c:pt>
                <c:pt idx="2">
                  <c:v>2.0977416038513184</c:v>
                </c:pt>
                <c:pt idx="3">
                  <c:v>1.4309296607971191</c:v>
                </c:pt>
                <c:pt idx="4">
                  <c:v>1.2184475660324097</c:v>
                </c:pt>
                <c:pt idx="5">
                  <c:v>1.1836785078048706</c:v>
                </c:pt>
                <c:pt idx="6">
                  <c:v>1.5606992244720459</c:v>
                </c:pt>
                <c:pt idx="7">
                  <c:v>1.7223868370056152</c:v>
                </c:pt>
                <c:pt idx="8">
                  <c:v>1.7190694808959961</c:v>
                </c:pt>
                <c:pt idx="9">
                  <c:v>1.6364110708236694</c:v>
                </c:pt>
                <c:pt idx="10">
                  <c:v>1.6693717241287231</c:v>
                </c:pt>
                <c:pt idx="11">
                  <c:v>1.6243194341659546</c:v>
                </c:pt>
                <c:pt idx="12">
                  <c:v>1.3763666152954102</c:v>
                </c:pt>
                <c:pt idx="13">
                  <c:v>1.2802499532699585</c:v>
                </c:pt>
                <c:pt idx="14">
                  <c:v>1.6494902372360229</c:v>
                </c:pt>
                <c:pt idx="15">
                  <c:v>2.978032112121582</c:v>
                </c:pt>
                <c:pt idx="16">
                  <c:v>3.7876996994018555</c:v>
                </c:pt>
                <c:pt idx="17">
                  <c:v>4.4393630027770996</c:v>
                </c:pt>
                <c:pt idx="18">
                  <c:v>4.2107200622558594</c:v>
                </c:pt>
                <c:pt idx="19">
                  <c:v>3.9396965503692627</c:v>
                </c:pt>
                <c:pt idx="20">
                  <c:v>4.0028495788574219</c:v>
                </c:pt>
                <c:pt idx="21">
                  <c:v>4.5903172492980957</c:v>
                </c:pt>
                <c:pt idx="22">
                  <c:v>4.9725790023803711</c:v>
                </c:pt>
                <c:pt idx="23">
                  <c:v>5.4889893531799316</c:v>
                </c:pt>
                <c:pt idx="24">
                  <c:v>6.054283618927002</c:v>
                </c:pt>
                <c:pt idx="25">
                  <c:v>6.4551191329956055</c:v>
                </c:pt>
                <c:pt idx="26">
                  <c:v>6.4823727607727051</c:v>
                </c:pt>
                <c:pt idx="27">
                  <c:v>6.1587386131286621</c:v>
                </c:pt>
                <c:pt idx="28">
                  <c:v>6.0254449844360352</c:v>
                </c:pt>
                <c:pt idx="29">
                  <c:v>5.9063310623168945</c:v>
                </c:pt>
                <c:pt idx="30">
                  <c:v>5.8999176025390625</c:v>
                </c:pt>
                <c:pt idx="31">
                  <c:v>6.2860870361328125</c:v>
                </c:pt>
                <c:pt idx="32">
                  <c:v>6.6242928504943848</c:v>
                </c:pt>
                <c:pt idx="33">
                  <c:v>6.2949953079223633</c:v>
                </c:pt>
                <c:pt idx="34">
                  <c:v>5.9698829650878906</c:v>
                </c:pt>
                <c:pt idx="35">
                  <c:v>5.6855392456054688</c:v>
                </c:pt>
                <c:pt idx="36">
                  <c:v>5.5395369529724121</c:v>
                </c:pt>
                <c:pt idx="37">
                  <c:v>5.4982514381408691</c:v>
                </c:pt>
                <c:pt idx="38">
                  <c:v>5.5667424201965332</c:v>
                </c:pt>
                <c:pt idx="39">
                  <c:v>5.5143604278564453</c:v>
                </c:pt>
                <c:pt idx="40">
                  <c:v>5.3375539779663086</c:v>
                </c:pt>
                <c:pt idx="41">
                  <c:v>4.8535976409912109</c:v>
                </c:pt>
                <c:pt idx="42">
                  <c:v>4.700963020324707</c:v>
                </c:pt>
                <c:pt idx="43">
                  <c:v>4.3991374969482422</c:v>
                </c:pt>
                <c:pt idx="44">
                  <c:v>4.1287436485290527</c:v>
                </c:pt>
                <c:pt idx="45">
                  <c:v>4.0274062156677246</c:v>
                </c:pt>
                <c:pt idx="46">
                  <c:v>4.0179758071899414</c:v>
                </c:pt>
                <c:pt idx="47">
                  <c:v>3.9154708385467529</c:v>
                </c:pt>
                <c:pt idx="48">
                  <c:v>3.8583548069000244</c:v>
                </c:pt>
                <c:pt idx="49">
                  <c:v>3.7619681358337402</c:v>
                </c:pt>
                <c:pt idx="50">
                  <c:v>3.8161897659301758</c:v>
                </c:pt>
                <c:pt idx="51">
                  <c:v>3.6260221004486084</c:v>
                </c:pt>
                <c:pt idx="52">
                  <c:v>3.3944172859191895</c:v>
                </c:pt>
                <c:pt idx="53">
                  <c:v>3.2654252052307129</c:v>
                </c:pt>
                <c:pt idx="54">
                  <c:v>3.2301952838897705</c:v>
                </c:pt>
                <c:pt idx="55">
                  <c:v>3.2851004600524902</c:v>
                </c:pt>
                <c:pt idx="56">
                  <c:v>3.2823553085327148</c:v>
                </c:pt>
                <c:pt idx="57">
                  <c:v>3.2986855506896973</c:v>
                </c:pt>
                <c:pt idx="58">
                  <c:v>3.285940408706665</c:v>
                </c:pt>
                <c:pt idx="59">
                  <c:v>3.213331937789917</c:v>
                </c:pt>
                <c:pt idx="60">
                  <c:v>3.282970666885376</c:v>
                </c:pt>
                <c:pt idx="61">
                  <c:v>3.1375572681427002</c:v>
                </c:pt>
                <c:pt idx="62">
                  <c:v>2.8087863922119141</c:v>
                </c:pt>
                <c:pt idx="63">
                  <c:v>2.7760276794433594</c:v>
                </c:pt>
                <c:pt idx="64">
                  <c:v>2.7658417224884033</c:v>
                </c:pt>
                <c:pt idx="65">
                  <c:v>2.9108874797821045</c:v>
                </c:pt>
                <c:pt idx="66">
                  <c:v>3.0544943809509277</c:v>
                </c:pt>
                <c:pt idx="67">
                  <c:v>3.1118099689483643</c:v>
                </c:pt>
                <c:pt idx="68">
                  <c:v>3.0199682712554932</c:v>
                </c:pt>
                <c:pt idx="70">
                  <c:v>2.5990405082702637</c:v>
                </c:pt>
                <c:pt idx="71">
                  <c:v>2.6464824676513672</c:v>
                </c:pt>
                <c:pt idx="72">
                  <c:v>2.5120284557342529</c:v>
                </c:pt>
                <c:pt idx="73">
                  <c:v>2.4724617004394531</c:v>
                </c:pt>
                <c:pt idx="74">
                  <c:v>2.6021695137023926</c:v>
                </c:pt>
                <c:pt idx="75">
                  <c:v>2.74330735206604</c:v>
                </c:pt>
                <c:pt idx="76">
                  <c:v>2.8229410648345947</c:v>
                </c:pt>
                <c:pt idx="77">
                  <c:v>2.5657889842987061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E5-CF4B-9759-4F5FE5D5B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0570496"/>
        <c:axId val="1100572736"/>
      </c:lineChart>
      <c:dateAx>
        <c:axId val="1100570496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0572736"/>
        <c:crosses val="autoZero"/>
        <c:auto val="1"/>
        <c:lblOffset val="100"/>
        <c:baseTimeUnit val="months"/>
      </c:dateAx>
      <c:valAx>
        <c:axId val="110057273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0057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CME Group: Fed Funds Rate Probabilities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6/17/26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Sheet1!$B$2:$I$2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0.996</c:v>
                </c:pt>
                <c:pt idx="3">
                  <c:v>4.0000000000000001E-3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8-FD4C-BD6E-6ACBD5A98AF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7/29/26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Sheet1!$B$3:$I$3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0.91</c:v>
                </c:pt>
                <c:pt idx="3">
                  <c:v>8.8999999999999996E-2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E8-FD4C-BD6E-6ACBD5A98AF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9/16/26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Sheet1!$B$4:$I$4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0.68700000000000006</c:v>
                </c:pt>
                <c:pt idx="3">
                  <c:v>0.28999999999999998</c:v>
                </c:pt>
                <c:pt idx="4">
                  <c:v>2.1999999999999999E-2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E8-FD4C-BD6E-6ACBD5A98AF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10/28/26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Sheet1!$B$5:$I$5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0.58099999999999996</c:v>
                </c:pt>
                <c:pt idx="3">
                  <c:v>0.35199999999999998</c:v>
                </c:pt>
                <c:pt idx="4">
                  <c:v>6.4000000000000001E-2</c:v>
                </c:pt>
                <c:pt idx="5">
                  <c:v>4.0000000000000001E-3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E8-FD4C-BD6E-6ACBD5A98AFE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12/9/26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Sheet1!$B$6:$I$6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0.39400000000000002</c:v>
                </c:pt>
                <c:pt idx="3">
                  <c:v>0.42599999999999999</c:v>
                </c:pt>
                <c:pt idx="4">
                  <c:v>0.157</c:v>
                </c:pt>
                <c:pt idx="5">
                  <c:v>2.3E-2</c:v>
                </c:pt>
                <c:pt idx="6">
                  <c:v>1E-3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E8-FD4C-BD6E-6ACBD5A98AFE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1/27/27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Sheet1!$B$7:$I$7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0.33900000000000002</c:v>
                </c:pt>
                <c:pt idx="3">
                  <c:v>0.42099999999999999</c:v>
                </c:pt>
                <c:pt idx="4">
                  <c:v>0.19400000000000001</c:v>
                </c:pt>
                <c:pt idx="5">
                  <c:v>4.1000000000000002E-2</c:v>
                </c:pt>
                <c:pt idx="6">
                  <c:v>4.0000000000000001E-3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2E8-FD4C-BD6E-6ACBD5A98AFE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3/17/27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Sheet1!$B$8:$I$8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0.28699999999999998</c:v>
                </c:pt>
                <c:pt idx="3">
                  <c:v>0.40899999999999997</c:v>
                </c:pt>
                <c:pt idx="4">
                  <c:v>0.22900000000000001</c:v>
                </c:pt>
                <c:pt idx="5">
                  <c:v>6.5000000000000002E-2</c:v>
                </c:pt>
                <c:pt idx="6">
                  <c:v>0.01</c:v>
                </c:pt>
                <c:pt idx="7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2E8-FD4C-BD6E-6ACBD5A98AFE}"/>
            </c:ext>
          </c:extLst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4/28/27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Sheet1!$B$9:$I$9</c:f>
              <c:numCache>
                <c:formatCode>0.00%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0.26800000000000002</c:v>
                </c:pt>
                <c:pt idx="3">
                  <c:v>0.40100000000000002</c:v>
                </c:pt>
                <c:pt idx="4">
                  <c:v>0.24099999999999999</c:v>
                </c:pt>
                <c:pt idx="5">
                  <c:v>7.5999999999999998E-2</c:v>
                </c:pt>
                <c:pt idx="6">
                  <c:v>1.2999999999999999E-2</c:v>
                </c:pt>
                <c:pt idx="7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2E8-FD4C-BD6E-6ACBD5A98AFE}"/>
            </c:ext>
          </c:extLst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6/9/27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Sheet1!$B$10:$I$10</c:f>
              <c:numCache>
                <c:formatCode>0.00%</c:formatCode>
                <c:ptCount val="8"/>
                <c:pt idx="0">
                  <c:v>0</c:v>
                </c:pt>
                <c:pt idx="1">
                  <c:v>5.0000000000000001E-3</c:v>
                </c:pt>
                <c:pt idx="2">
                  <c:v>0.27</c:v>
                </c:pt>
                <c:pt idx="3">
                  <c:v>0.39800000000000002</c:v>
                </c:pt>
                <c:pt idx="4">
                  <c:v>0.23799999999999999</c:v>
                </c:pt>
                <c:pt idx="5">
                  <c:v>7.4999999999999997E-2</c:v>
                </c:pt>
                <c:pt idx="6">
                  <c:v>1.2999999999999999E-2</c:v>
                </c:pt>
                <c:pt idx="7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E8-FD4C-BD6E-6ACBD5A98AFE}"/>
            </c:ext>
          </c:extLst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7/28/27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Sheet1!$B$11:$I$11</c:f>
              <c:numCache>
                <c:formatCode>0.00%</c:formatCode>
                <c:ptCount val="8"/>
                <c:pt idx="0">
                  <c:v>0</c:v>
                </c:pt>
                <c:pt idx="1">
                  <c:v>1.2999999999999999E-2</c:v>
                </c:pt>
                <c:pt idx="2">
                  <c:v>0.27500000000000002</c:v>
                </c:pt>
                <c:pt idx="3">
                  <c:v>0.39300000000000002</c:v>
                </c:pt>
                <c:pt idx="4">
                  <c:v>0.23200000000000001</c:v>
                </c:pt>
                <c:pt idx="5">
                  <c:v>7.2999999999999995E-2</c:v>
                </c:pt>
                <c:pt idx="6">
                  <c:v>1.2999999999999999E-2</c:v>
                </c:pt>
                <c:pt idx="7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2E8-FD4C-BD6E-6ACBD5A98AFE}"/>
            </c:ext>
          </c:extLst>
        </c:ser>
        <c:ser>
          <c:idx val="10"/>
          <c:order val="10"/>
          <c:tx>
            <c:strRef>
              <c:f>Sheet1!$A$12</c:f>
              <c:strCache>
                <c:ptCount val="1"/>
                <c:pt idx="0">
                  <c:v>9/15/27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Sheet1!$B$12:$I$12</c:f>
              <c:numCache>
                <c:formatCode>0.00%</c:formatCode>
                <c:ptCount val="8"/>
                <c:pt idx="0">
                  <c:v>1E-3</c:v>
                </c:pt>
                <c:pt idx="1">
                  <c:v>2.9000000000000001E-2</c:v>
                </c:pt>
                <c:pt idx="2">
                  <c:v>0.28199999999999997</c:v>
                </c:pt>
                <c:pt idx="3">
                  <c:v>0.38300000000000001</c:v>
                </c:pt>
                <c:pt idx="4">
                  <c:v>0.223</c:v>
                </c:pt>
                <c:pt idx="5">
                  <c:v>6.9000000000000006E-2</c:v>
                </c:pt>
                <c:pt idx="6">
                  <c:v>1.2E-2</c:v>
                </c:pt>
                <c:pt idx="7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2E8-FD4C-BD6E-6ACBD5A98AFE}"/>
            </c:ext>
          </c:extLst>
        </c:ser>
        <c:ser>
          <c:idx val="11"/>
          <c:order val="11"/>
          <c:tx>
            <c:strRef>
              <c:f>Sheet1!$A$13</c:f>
              <c:strCache>
                <c:ptCount val="1"/>
                <c:pt idx="0">
                  <c:v>10/27/27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Sheet1!$B$13:$I$13</c:f>
              <c:numCache>
                <c:formatCode>0.00%</c:formatCode>
                <c:ptCount val="8"/>
                <c:pt idx="0">
                  <c:v>3.0000000000000001E-3</c:v>
                </c:pt>
                <c:pt idx="1">
                  <c:v>4.9000000000000002E-2</c:v>
                </c:pt>
                <c:pt idx="2">
                  <c:v>0.28999999999999998</c:v>
                </c:pt>
                <c:pt idx="3">
                  <c:v>0.37</c:v>
                </c:pt>
                <c:pt idx="4">
                  <c:v>0.21099999999999999</c:v>
                </c:pt>
                <c:pt idx="5">
                  <c:v>6.4000000000000001E-2</c:v>
                </c:pt>
                <c:pt idx="6">
                  <c:v>1.0999999999999999E-2</c:v>
                </c:pt>
                <c:pt idx="7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2E8-FD4C-BD6E-6ACBD5A98AFE}"/>
            </c:ext>
          </c:extLst>
        </c:ser>
        <c:ser>
          <c:idx val="12"/>
          <c:order val="12"/>
          <c:tx>
            <c:strRef>
              <c:f>Sheet1!$A$14</c:f>
              <c:strCache>
                <c:ptCount val="1"/>
                <c:pt idx="0">
                  <c:v>12/8/27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Sheet1!$B$1:$I$1</c:f>
              <c:strCache>
                <c:ptCount val="8"/>
                <c:pt idx="0">
                  <c:v>300-325</c:v>
                </c:pt>
                <c:pt idx="1">
                  <c:v>325-350</c:v>
                </c:pt>
                <c:pt idx="2">
                  <c:v>350-375</c:v>
                </c:pt>
                <c:pt idx="3">
                  <c:v>375-400</c:v>
                </c:pt>
                <c:pt idx="4">
                  <c:v>400-425</c:v>
                </c:pt>
                <c:pt idx="5">
                  <c:v>425-450</c:v>
                </c:pt>
                <c:pt idx="6">
                  <c:v>450-475</c:v>
                </c:pt>
                <c:pt idx="7">
                  <c:v>475-500</c:v>
                </c:pt>
              </c:strCache>
            </c:strRef>
          </c:cat>
          <c:val>
            <c:numRef>
              <c:f>Sheet1!$B$14:$I$14</c:f>
              <c:numCache>
                <c:formatCode>0.00%</c:formatCode>
                <c:ptCount val="8"/>
                <c:pt idx="0">
                  <c:v>1.0999999999999999E-2</c:v>
                </c:pt>
                <c:pt idx="1">
                  <c:v>8.7999999999999995E-2</c:v>
                </c:pt>
                <c:pt idx="2">
                  <c:v>0.30299999999999999</c:v>
                </c:pt>
                <c:pt idx="3">
                  <c:v>0.34399999999999997</c:v>
                </c:pt>
                <c:pt idx="4">
                  <c:v>0.187</c:v>
                </c:pt>
                <c:pt idx="5">
                  <c:v>5.6000000000000001E-2</c:v>
                </c:pt>
                <c:pt idx="6">
                  <c:v>0.01</c:v>
                </c:pt>
                <c:pt idx="7">
                  <c:v>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2E8-FD4C-BD6E-6ACBD5A98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4721792"/>
        <c:axId val="1084732992"/>
      </c:barChart>
      <c:catAx>
        <c:axId val="1084721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4732992"/>
        <c:crosses val="autoZero"/>
        <c:auto val="1"/>
        <c:lblAlgn val="ctr"/>
        <c:lblOffset val="100"/>
        <c:noMultiLvlLbl val="0"/>
      </c:catAx>
      <c:valAx>
        <c:axId val="1084732992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472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Nonfarm Job Growth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ABFB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D.Nonfarm!$A$1034:$A$1052</c:f>
              <c:numCache>
                <c:formatCode>m/d/yy</c:formatCode>
                <c:ptCount val="19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  <c:pt idx="12">
                  <c:v>46023</c:v>
                </c:pt>
                <c:pt idx="13">
                  <c:v>46054</c:v>
                </c:pt>
                <c:pt idx="14">
                  <c:v>46082</c:v>
                </c:pt>
                <c:pt idx="15">
                  <c:v>46113</c:v>
                </c:pt>
                <c:pt idx="16">
                  <c:v>46143</c:v>
                </c:pt>
                <c:pt idx="17">
                  <c:v>46174</c:v>
                </c:pt>
                <c:pt idx="18">
                  <c:v>46204</c:v>
                </c:pt>
              </c:numCache>
            </c:numRef>
          </c:cat>
          <c:val>
            <c:numRef>
              <c:f>D.Nonfarm!$K$1034:$K$1052</c:f>
              <c:numCache>
                <c:formatCode>0</c:formatCode>
                <c:ptCount val="19"/>
                <c:pt idx="0">
                  <c:v>-48</c:v>
                </c:pt>
                <c:pt idx="1">
                  <c:v>42</c:v>
                </c:pt>
                <c:pt idx="2">
                  <c:v>67</c:v>
                </c:pt>
                <c:pt idx="3">
                  <c:v>108</c:v>
                </c:pt>
                <c:pt idx="4">
                  <c:v>13</c:v>
                </c:pt>
                <c:pt idx="5">
                  <c:v>-20</c:v>
                </c:pt>
                <c:pt idx="6">
                  <c:v>64</c:v>
                </c:pt>
                <c:pt idx="7">
                  <c:v>-70</c:v>
                </c:pt>
                <c:pt idx="8">
                  <c:v>76</c:v>
                </c:pt>
                <c:pt idx="9">
                  <c:v>-140</c:v>
                </c:pt>
                <c:pt idx="10">
                  <c:v>41</c:v>
                </c:pt>
                <c:pt idx="11">
                  <c:v>-17</c:v>
                </c:pt>
                <c:pt idx="12">
                  <c:v>160</c:v>
                </c:pt>
                <c:pt idx="13">
                  <c:v>-156</c:v>
                </c:pt>
                <c:pt idx="14">
                  <c:v>214</c:v>
                </c:pt>
                <c:pt idx="15">
                  <c:v>148</c:v>
                </c:pt>
                <c:pt idx="16">
                  <c:v>63</c:v>
                </c:pt>
                <c:pt idx="17">
                  <c:v>20</c:v>
                </c:pt>
                <c:pt idx="18">
                  <c:v>-23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EC484C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c14:spPr>
              </c14:invertSolidFillFmt>
            </c:ext>
            <c:ext xmlns:c16="http://schemas.microsoft.com/office/drawing/2014/chart" uri="{C3380CC4-5D6E-409C-BE32-E72D297353CC}">
              <c16:uniqueId val="{00000000-17D4-A344-AB22-AA13FDBED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27679"/>
        <c:axId val="14062399"/>
      </c:barChart>
      <c:dateAx>
        <c:axId val="56727679"/>
        <c:scaling>
          <c:orientation val="minMax"/>
        </c:scaling>
        <c:delete val="0"/>
        <c:axPos val="b"/>
        <c:numFmt formatCode="m/d/yy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62399"/>
        <c:crosses val="autoZero"/>
        <c:auto val="1"/>
        <c:lblOffset val="100"/>
        <c:baseTimeUnit val="months"/>
      </c:dateAx>
      <c:valAx>
        <c:axId val="14062399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27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Selected U.S. Interest Rates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D.Rates!$C$1</c:f>
              <c:strCache>
                <c:ptCount val="1"/>
                <c:pt idx="0">
                  <c:v>10-Yr Treasury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D.Rates!$A$2838:$A$2868</c:f>
              <c:numCache>
                <c:formatCode>m/d/yy</c:formatCode>
                <c:ptCount val="31"/>
                <c:pt idx="0">
                  <c:v>46030</c:v>
                </c:pt>
                <c:pt idx="1">
                  <c:v>46037</c:v>
                </c:pt>
                <c:pt idx="2">
                  <c:v>46044</c:v>
                </c:pt>
                <c:pt idx="3">
                  <c:v>46051</c:v>
                </c:pt>
                <c:pt idx="4">
                  <c:v>46058</c:v>
                </c:pt>
                <c:pt idx="5">
                  <c:v>46065</c:v>
                </c:pt>
                <c:pt idx="6">
                  <c:v>46072</c:v>
                </c:pt>
                <c:pt idx="7">
                  <c:v>46079</c:v>
                </c:pt>
                <c:pt idx="8">
                  <c:v>46086</c:v>
                </c:pt>
                <c:pt idx="9">
                  <c:v>46093</c:v>
                </c:pt>
                <c:pt idx="10">
                  <c:v>46100</c:v>
                </c:pt>
                <c:pt idx="11">
                  <c:v>46107</c:v>
                </c:pt>
                <c:pt idx="12">
                  <c:v>46114</c:v>
                </c:pt>
                <c:pt idx="13">
                  <c:v>46121</c:v>
                </c:pt>
                <c:pt idx="14">
                  <c:v>46128</c:v>
                </c:pt>
                <c:pt idx="15">
                  <c:v>46135</c:v>
                </c:pt>
                <c:pt idx="16">
                  <c:v>46142</c:v>
                </c:pt>
                <c:pt idx="17">
                  <c:v>46149</c:v>
                </c:pt>
                <c:pt idx="18">
                  <c:v>46156</c:v>
                </c:pt>
                <c:pt idx="19">
                  <c:v>46163</c:v>
                </c:pt>
                <c:pt idx="20">
                  <c:v>46170</c:v>
                </c:pt>
                <c:pt idx="21">
                  <c:v>46177</c:v>
                </c:pt>
                <c:pt idx="22">
                  <c:v>46184</c:v>
                </c:pt>
                <c:pt idx="23">
                  <c:v>46191</c:v>
                </c:pt>
                <c:pt idx="24">
                  <c:v>46198</c:v>
                </c:pt>
                <c:pt idx="25">
                  <c:v>46205</c:v>
                </c:pt>
                <c:pt idx="26">
                  <c:v>46212</c:v>
                </c:pt>
                <c:pt idx="27">
                  <c:v>46219</c:v>
                </c:pt>
                <c:pt idx="28">
                  <c:v>46226</c:v>
                </c:pt>
                <c:pt idx="29">
                  <c:v>46233</c:v>
                </c:pt>
                <c:pt idx="30">
                  <c:v>46240</c:v>
                </c:pt>
              </c:numCache>
            </c:numRef>
          </c:cat>
          <c:val>
            <c:numRef>
              <c:f>D.Rates!$C$2838:$C$2868</c:f>
              <c:numCache>
                <c:formatCode>0.00</c:formatCode>
                <c:ptCount val="31"/>
                <c:pt idx="0">
                  <c:v>4.1779999732971191</c:v>
                </c:pt>
                <c:pt idx="1">
                  <c:v>4.2425003051757812</c:v>
                </c:pt>
                <c:pt idx="2">
                  <c:v>4.2439999580383301</c:v>
                </c:pt>
                <c:pt idx="3">
                  <c:v>4.2719998359680176</c:v>
                </c:pt>
                <c:pt idx="4">
                  <c:v>4.1979999542236328</c:v>
                </c:pt>
                <c:pt idx="5">
                  <c:v>4.067500114440918</c:v>
                </c:pt>
                <c:pt idx="6">
                  <c:v>4.0560002326965332</c:v>
                </c:pt>
                <c:pt idx="7">
                  <c:v>4.0380001068115234</c:v>
                </c:pt>
                <c:pt idx="8">
                  <c:v>4.1519999504089355</c:v>
                </c:pt>
                <c:pt idx="9">
                  <c:v>4.2480001449584961</c:v>
                </c:pt>
                <c:pt idx="10">
                  <c:v>4.3400001525878906</c:v>
                </c:pt>
                <c:pt idx="11">
                  <c:v>4.3680000305175781</c:v>
                </c:pt>
                <c:pt idx="12">
                  <c:v>4.3239998817443848</c:v>
                </c:pt>
                <c:pt idx="13">
                  <c:v>4.2899999618530273</c:v>
                </c:pt>
                <c:pt idx="14">
                  <c:v>4.2880001068115234</c:v>
                </c:pt>
                <c:pt idx="15">
                  <c:v>4.3559999465942383</c:v>
                </c:pt>
                <c:pt idx="16">
                  <c:v>4.4060001373291016</c:v>
                </c:pt>
                <c:pt idx="17">
                  <c:v>4.4260001182556152</c:v>
                </c:pt>
                <c:pt idx="18">
                  <c:v>4.5820002555847168</c:v>
                </c:pt>
                <c:pt idx="19">
                  <c:v>4.5275001525878906</c:v>
                </c:pt>
                <c:pt idx="20">
                  <c:v>4.4639997482299805</c:v>
                </c:pt>
                <c:pt idx="21">
                  <c:v>4.5320000648498535</c:v>
                </c:pt>
                <c:pt idx="22">
                  <c:v>4.4639997482299805</c:v>
                </c:pt>
                <c:pt idx="23">
                  <c:v>4.4700002670288086</c:v>
                </c:pt>
                <c:pt idx="24">
                  <c:v>4.4159998893737793</c:v>
                </c:pt>
                <c:pt idx="25">
                  <c:v>4.5199999809265137</c:v>
                </c:pt>
                <c:pt idx="26">
                  <c:v>4.570000171661377</c:v>
                </c:pt>
                <c:pt idx="27">
                  <c:v>4.6040000915527344</c:v>
                </c:pt>
                <c:pt idx="28">
                  <c:v>4.6659998893737793</c:v>
                </c:pt>
                <c:pt idx="29">
                  <c:v>4.6779999732971191</c:v>
                </c:pt>
                <c:pt idx="30">
                  <c:v>4.690000057220459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37-C048-AE7C-E2D299C0D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496255"/>
        <c:axId val="21497151"/>
      </c:barChart>
      <c:lineChart>
        <c:grouping val="standard"/>
        <c:varyColors val="0"/>
        <c:ser>
          <c:idx val="1"/>
          <c:order val="1"/>
          <c:tx>
            <c:strRef>
              <c:f>D.Rates!$D$1</c:f>
              <c:strCache>
                <c:ptCount val="1"/>
                <c:pt idx="0">
                  <c:v>30-Yr FRM</c:v>
                </c:pt>
              </c:strCache>
            </c:strRef>
          </c:tx>
          <c:spPr>
            <a:ln w="44450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30"/>
              <c:layout>
                <c:manualLayout>
                  <c:x val="-3.6111108478338545E-2"/>
                  <c:y val="-0.11738598809534068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EC-F24D-B063-BC719B4589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D.Rates!$A$2838:$A$2868</c:f>
              <c:numCache>
                <c:formatCode>m/d/yy</c:formatCode>
                <c:ptCount val="31"/>
                <c:pt idx="0">
                  <c:v>46030</c:v>
                </c:pt>
                <c:pt idx="1">
                  <c:v>46037</c:v>
                </c:pt>
                <c:pt idx="2">
                  <c:v>46044</c:v>
                </c:pt>
                <c:pt idx="3">
                  <c:v>46051</c:v>
                </c:pt>
                <c:pt idx="4">
                  <c:v>46058</c:v>
                </c:pt>
                <c:pt idx="5">
                  <c:v>46065</c:v>
                </c:pt>
                <c:pt idx="6">
                  <c:v>46072</c:v>
                </c:pt>
                <c:pt idx="7">
                  <c:v>46079</c:v>
                </c:pt>
                <c:pt idx="8">
                  <c:v>46086</c:v>
                </c:pt>
                <c:pt idx="9">
                  <c:v>46093</c:v>
                </c:pt>
                <c:pt idx="10">
                  <c:v>46100</c:v>
                </c:pt>
                <c:pt idx="11">
                  <c:v>46107</c:v>
                </c:pt>
                <c:pt idx="12">
                  <c:v>46114</c:v>
                </c:pt>
                <c:pt idx="13">
                  <c:v>46121</c:v>
                </c:pt>
                <c:pt idx="14">
                  <c:v>46128</c:v>
                </c:pt>
                <c:pt idx="15">
                  <c:v>46135</c:v>
                </c:pt>
                <c:pt idx="16">
                  <c:v>46142</c:v>
                </c:pt>
                <c:pt idx="17">
                  <c:v>46149</c:v>
                </c:pt>
                <c:pt idx="18">
                  <c:v>46156</c:v>
                </c:pt>
                <c:pt idx="19">
                  <c:v>46163</c:v>
                </c:pt>
                <c:pt idx="20">
                  <c:v>46170</c:v>
                </c:pt>
                <c:pt idx="21">
                  <c:v>46177</c:v>
                </c:pt>
                <c:pt idx="22">
                  <c:v>46184</c:v>
                </c:pt>
                <c:pt idx="23">
                  <c:v>46191</c:v>
                </c:pt>
                <c:pt idx="24">
                  <c:v>46198</c:v>
                </c:pt>
                <c:pt idx="25">
                  <c:v>46205</c:v>
                </c:pt>
                <c:pt idx="26">
                  <c:v>46212</c:v>
                </c:pt>
                <c:pt idx="27">
                  <c:v>46219</c:v>
                </c:pt>
                <c:pt idx="28">
                  <c:v>46226</c:v>
                </c:pt>
                <c:pt idx="29">
                  <c:v>46233</c:v>
                </c:pt>
                <c:pt idx="30">
                  <c:v>46240</c:v>
                </c:pt>
              </c:numCache>
            </c:numRef>
          </c:cat>
          <c:val>
            <c:numRef>
              <c:f>D.Rates!$D$2838:$D$2868</c:f>
              <c:numCache>
                <c:formatCode>0.00</c:formatCode>
                <c:ptCount val="31"/>
                <c:pt idx="0">
                  <c:v>6.1599998474121094</c:v>
                </c:pt>
                <c:pt idx="1">
                  <c:v>6.059999942779541</c:v>
                </c:pt>
                <c:pt idx="2">
                  <c:v>6.0900001525878906</c:v>
                </c:pt>
                <c:pt idx="3">
                  <c:v>6.0999999046325684</c:v>
                </c:pt>
                <c:pt idx="4">
                  <c:v>6.1100001335144043</c:v>
                </c:pt>
                <c:pt idx="5">
                  <c:v>6.0900001525878906</c:v>
                </c:pt>
                <c:pt idx="6">
                  <c:v>6.0100002288818359</c:v>
                </c:pt>
                <c:pt idx="7">
                  <c:v>5.9800000190734863</c:v>
                </c:pt>
                <c:pt idx="8">
                  <c:v>6</c:v>
                </c:pt>
                <c:pt idx="9">
                  <c:v>6.1100001335144043</c:v>
                </c:pt>
                <c:pt idx="10">
                  <c:v>6.2199997901916504</c:v>
                </c:pt>
                <c:pt idx="11">
                  <c:v>6.380000114440918</c:v>
                </c:pt>
                <c:pt idx="12">
                  <c:v>6.4600000381469727</c:v>
                </c:pt>
                <c:pt idx="13">
                  <c:v>6.369999885559082</c:v>
                </c:pt>
                <c:pt idx="14">
                  <c:v>6.3000001907348633</c:v>
                </c:pt>
                <c:pt idx="15">
                  <c:v>6.2300000190734863</c:v>
                </c:pt>
                <c:pt idx="16">
                  <c:v>6.3000001907348633</c:v>
                </c:pt>
                <c:pt idx="17">
                  <c:v>6.369999885559082</c:v>
                </c:pt>
                <c:pt idx="18">
                  <c:v>6.3600001335144043</c:v>
                </c:pt>
                <c:pt idx="19">
                  <c:v>6.5100002288818359</c:v>
                </c:pt>
                <c:pt idx="20">
                  <c:v>6.5300002098083496</c:v>
                </c:pt>
                <c:pt idx="21">
                  <c:v>6.4800000190734863</c:v>
                </c:pt>
                <c:pt idx="22">
                  <c:v>6.5199999809265137</c:v>
                </c:pt>
                <c:pt idx="23">
                  <c:v>6.4699997901916504</c:v>
                </c:pt>
                <c:pt idx="24">
                  <c:v>6.4899997711181641</c:v>
                </c:pt>
                <c:pt idx="25">
                  <c:v>6.429999828338623</c:v>
                </c:pt>
                <c:pt idx="26">
                  <c:v>6.4899997711181641</c:v>
                </c:pt>
                <c:pt idx="27">
                  <c:v>6.5500001907348633</c:v>
                </c:pt>
                <c:pt idx="28">
                  <c:v>6.5799999237060547</c:v>
                </c:pt>
                <c:pt idx="29">
                  <c:v>6.6599998474121094</c:v>
                </c:pt>
                <c:pt idx="30">
                  <c:v>6.690000057220459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37-C048-AE7C-E2D299C0D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47777983"/>
        <c:axId val="347766783"/>
      </c:lineChart>
      <c:catAx>
        <c:axId val="21496255"/>
        <c:scaling>
          <c:orientation val="minMax"/>
        </c:scaling>
        <c:delete val="0"/>
        <c:axPos val="b"/>
        <c:numFmt formatCode="m/d/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97151"/>
        <c:crosses val="autoZero"/>
        <c:auto val="0"/>
        <c:lblAlgn val="ctr"/>
        <c:lblOffset val="100"/>
        <c:noMultiLvlLbl val="0"/>
      </c:catAx>
      <c:valAx>
        <c:axId val="21497151"/>
        <c:scaling>
          <c:orientation val="minMax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96255"/>
        <c:crosses val="autoZero"/>
        <c:crossBetween val="between"/>
      </c:valAx>
      <c:valAx>
        <c:axId val="347766783"/>
        <c:scaling>
          <c:orientation val="minMax"/>
        </c:scaling>
        <c:delete val="0"/>
        <c:axPos val="r"/>
        <c:numFmt formatCode="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77983"/>
        <c:crosses val="max"/>
        <c:crossBetween val="between"/>
      </c:valAx>
      <c:dateAx>
        <c:axId val="347777983"/>
        <c:scaling>
          <c:orientation val="minMax"/>
        </c:scaling>
        <c:delete val="1"/>
        <c:axPos val="b"/>
        <c:numFmt formatCode="m/d/yy" sourceLinked="1"/>
        <c:majorTickMark val="out"/>
        <c:minorTickMark val="none"/>
        <c:tickLblPos val="nextTo"/>
        <c:crossAx val="347766783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U.S. GDP Growth by Component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Table!$B$1</c:f>
              <c:strCache>
                <c:ptCount val="1"/>
                <c:pt idx="0">
                  <c:v>Q1-25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7"/>
              <c:layout>
                <c:manualLayout>
                  <c:x val="-1.0955871303191403E-3"/>
                  <c:y val="-2.8373854200838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7AB-9E4E-9DAA-6C570D9F47A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Table!$A$2:$A$9</c:f>
              <c:strCache>
                <c:ptCount val="8"/>
                <c:pt idx="0">
                  <c:v>GDP</c:v>
                </c:pt>
                <c:pt idx="2">
                  <c:v>Consumers</c:v>
                </c:pt>
                <c:pt idx="3">
                  <c:v>Real Estate</c:v>
                </c:pt>
                <c:pt idx="4">
                  <c:v>Investment</c:v>
                </c:pt>
                <c:pt idx="5">
                  <c:v>Inventory</c:v>
                </c:pt>
                <c:pt idx="6">
                  <c:v>Trade</c:v>
                </c:pt>
                <c:pt idx="7">
                  <c:v>Government</c:v>
                </c:pt>
              </c:strCache>
            </c:strRef>
          </c:cat>
          <c:val>
            <c:numRef>
              <c:f>Table!$B$2:$B$9</c:f>
              <c:numCache>
                <c:formatCode>General</c:formatCode>
                <c:ptCount val="8"/>
                <c:pt idx="0">
                  <c:v>-0.6</c:v>
                </c:pt>
                <c:pt idx="2">
                  <c:v>0.42</c:v>
                </c:pt>
                <c:pt idx="3">
                  <c:v>-0.14000000000000001</c:v>
                </c:pt>
                <c:pt idx="4">
                  <c:v>1.34</c:v>
                </c:pt>
                <c:pt idx="5">
                  <c:v>2.58</c:v>
                </c:pt>
                <c:pt idx="6">
                  <c:v>-4.68</c:v>
                </c:pt>
                <c:pt idx="7">
                  <c:v>-0.17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B-9E4E-9DAA-6C570D9F47A5}"/>
            </c:ext>
          </c:extLst>
        </c:ser>
        <c:ser>
          <c:idx val="1"/>
          <c:order val="1"/>
          <c:tx>
            <c:strRef>
              <c:f>Table!$C$1</c:f>
              <c:strCache>
                <c:ptCount val="1"/>
                <c:pt idx="0">
                  <c:v>Q2-25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Table!$A$2:$A$9</c:f>
              <c:strCache>
                <c:ptCount val="8"/>
                <c:pt idx="0">
                  <c:v>GDP</c:v>
                </c:pt>
                <c:pt idx="2">
                  <c:v>Consumers</c:v>
                </c:pt>
                <c:pt idx="3">
                  <c:v>Real Estate</c:v>
                </c:pt>
                <c:pt idx="4">
                  <c:v>Investment</c:v>
                </c:pt>
                <c:pt idx="5">
                  <c:v>Inventory</c:v>
                </c:pt>
                <c:pt idx="6">
                  <c:v>Trade</c:v>
                </c:pt>
                <c:pt idx="7">
                  <c:v>Government</c:v>
                </c:pt>
              </c:strCache>
            </c:strRef>
          </c:cat>
          <c:val>
            <c:numRef>
              <c:f>Table!$C$2:$C$9</c:f>
              <c:numCache>
                <c:formatCode>General</c:formatCode>
                <c:ptCount val="8"/>
                <c:pt idx="0">
                  <c:v>3.8</c:v>
                </c:pt>
                <c:pt idx="2">
                  <c:v>1.68</c:v>
                </c:pt>
                <c:pt idx="3">
                  <c:v>-0.44</c:v>
                </c:pt>
                <c:pt idx="4">
                  <c:v>1.22</c:v>
                </c:pt>
                <c:pt idx="5">
                  <c:v>-3.44</c:v>
                </c:pt>
                <c:pt idx="6">
                  <c:v>4.83</c:v>
                </c:pt>
                <c:pt idx="7">
                  <c:v>-0.01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B-9E4E-9DAA-6C570D9F47A5}"/>
            </c:ext>
          </c:extLst>
        </c:ser>
        <c:ser>
          <c:idx val="2"/>
          <c:order val="2"/>
          <c:tx>
            <c:strRef>
              <c:f>Table!$D$1</c:f>
              <c:strCache>
                <c:ptCount val="1"/>
                <c:pt idx="0">
                  <c:v>Q3-25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layout>
                <c:manualLayout>
                  <c:x val="3.2867613909574205E-3"/>
                  <c:y val="-6.6205473621810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7AB-9E4E-9DAA-6C570D9F47A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Table!$A$2:$A$9</c:f>
              <c:strCache>
                <c:ptCount val="8"/>
                <c:pt idx="0">
                  <c:v>GDP</c:v>
                </c:pt>
                <c:pt idx="2">
                  <c:v>Consumers</c:v>
                </c:pt>
                <c:pt idx="3">
                  <c:v>Real Estate</c:v>
                </c:pt>
                <c:pt idx="4">
                  <c:v>Investment</c:v>
                </c:pt>
                <c:pt idx="5">
                  <c:v>Inventory</c:v>
                </c:pt>
                <c:pt idx="6">
                  <c:v>Trade</c:v>
                </c:pt>
                <c:pt idx="7">
                  <c:v>Government</c:v>
                </c:pt>
              </c:strCache>
            </c:strRef>
          </c:cat>
          <c:val>
            <c:numRef>
              <c:f>Table!$D$2:$D$9</c:f>
              <c:numCache>
                <c:formatCode>General</c:formatCode>
                <c:ptCount val="8"/>
                <c:pt idx="0">
                  <c:v>4.4000000000000004</c:v>
                </c:pt>
                <c:pt idx="2">
                  <c:v>2.34</c:v>
                </c:pt>
                <c:pt idx="3">
                  <c:v>-0.43999999999999995</c:v>
                </c:pt>
                <c:pt idx="4">
                  <c:v>0.59000000000000008</c:v>
                </c:pt>
                <c:pt idx="5">
                  <c:v>-0.12</c:v>
                </c:pt>
                <c:pt idx="6">
                  <c:v>1.62</c:v>
                </c:pt>
                <c:pt idx="7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AB-9E4E-9DAA-6C570D9F47A5}"/>
            </c:ext>
          </c:extLst>
        </c:ser>
        <c:ser>
          <c:idx val="3"/>
          <c:order val="3"/>
          <c:tx>
            <c:strRef>
              <c:f>Table!$E$1</c:f>
              <c:strCache>
                <c:ptCount val="1"/>
                <c:pt idx="0">
                  <c:v>Q4-25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Table!$A$2:$A$9</c:f>
              <c:strCache>
                <c:ptCount val="8"/>
                <c:pt idx="0">
                  <c:v>GDP</c:v>
                </c:pt>
                <c:pt idx="2">
                  <c:v>Consumers</c:v>
                </c:pt>
                <c:pt idx="3">
                  <c:v>Real Estate</c:v>
                </c:pt>
                <c:pt idx="4">
                  <c:v>Investment</c:v>
                </c:pt>
                <c:pt idx="5">
                  <c:v>Inventory</c:v>
                </c:pt>
                <c:pt idx="6">
                  <c:v>Trade</c:v>
                </c:pt>
                <c:pt idx="7">
                  <c:v>Government</c:v>
                </c:pt>
              </c:strCache>
            </c:strRef>
          </c:cat>
          <c:val>
            <c:numRef>
              <c:f>Table!$E$2:$E$9</c:f>
              <c:numCache>
                <c:formatCode>General</c:formatCode>
                <c:ptCount val="8"/>
                <c:pt idx="0">
                  <c:v>0.5</c:v>
                </c:pt>
                <c:pt idx="2">
                  <c:v>1.3</c:v>
                </c:pt>
                <c:pt idx="3">
                  <c:v>-0.25</c:v>
                </c:pt>
                <c:pt idx="4">
                  <c:v>0.52</c:v>
                </c:pt>
                <c:pt idx="5">
                  <c:v>0.14000000000000001</c:v>
                </c:pt>
                <c:pt idx="6">
                  <c:v>-0.22</c:v>
                </c:pt>
                <c:pt idx="7">
                  <c:v>-0.99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AB-9E4E-9DAA-6C570D9F47A5}"/>
            </c:ext>
          </c:extLst>
        </c:ser>
        <c:ser>
          <c:idx val="4"/>
          <c:order val="4"/>
          <c:tx>
            <c:strRef>
              <c:f>Table!$F$1</c:f>
              <c:strCache>
                <c:ptCount val="1"/>
                <c:pt idx="0">
                  <c:v>Q1-26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2"/>
              <c:layout>
                <c:manualLayout>
                  <c:x val="9.8602841728722621E-3"/>
                  <c:y val="-1.182243925034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AB-9E4E-9DAA-6C570D9F47A5}"/>
                </c:ext>
              </c:extLst>
            </c:dLbl>
            <c:dLbl>
              <c:idx val="3"/>
              <c:layout>
                <c:manualLayout>
                  <c:x val="1.3147045563829682E-2"/>
                  <c:y val="-9.45795140027949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AB-9E4E-9DAA-6C570D9F47A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Table!$A$2:$A$9</c:f>
              <c:strCache>
                <c:ptCount val="8"/>
                <c:pt idx="0">
                  <c:v>GDP</c:v>
                </c:pt>
                <c:pt idx="2">
                  <c:v>Consumers</c:v>
                </c:pt>
                <c:pt idx="3">
                  <c:v>Real Estate</c:v>
                </c:pt>
                <c:pt idx="4">
                  <c:v>Investment</c:v>
                </c:pt>
                <c:pt idx="5">
                  <c:v>Inventory</c:v>
                </c:pt>
                <c:pt idx="6">
                  <c:v>Trade</c:v>
                </c:pt>
                <c:pt idx="7">
                  <c:v>Government</c:v>
                </c:pt>
              </c:strCache>
            </c:strRef>
          </c:cat>
          <c:val>
            <c:numRef>
              <c:f>Table!$F$2:$F$9</c:f>
              <c:numCache>
                <c:formatCode>General</c:formatCode>
                <c:ptCount val="8"/>
                <c:pt idx="0">
                  <c:v>1.6</c:v>
                </c:pt>
                <c:pt idx="2">
                  <c:v>0.95</c:v>
                </c:pt>
                <c:pt idx="3">
                  <c:v>-0.39</c:v>
                </c:pt>
                <c:pt idx="4">
                  <c:v>1.51</c:v>
                </c:pt>
                <c:pt idx="5">
                  <c:v>0.08</c:v>
                </c:pt>
                <c:pt idx="6">
                  <c:v>-1.25</c:v>
                </c:pt>
                <c:pt idx="7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AB-9E4E-9DAA-6C570D9F4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331722239"/>
        <c:axId val="1332639743"/>
      </c:barChart>
      <c:catAx>
        <c:axId val="1331722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2639743"/>
        <c:crosses val="autoZero"/>
        <c:auto val="1"/>
        <c:lblAlgn val="ctr"/>
        <c:lblOffset val="100"/>
        <c:noMultiLvlLbl val="0"/>
      </c:catAx>
      <c:valAx>
        <c:axId val="13326397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1722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92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Shiller CAPE Ratio</a:t>
            </a:r>
          </a:p>
          <a:p>
            <a:pPr>
              <a:defRPr/>
            </a:pPr>
            <a:r>
              <a:rPr lang="en-US" sz="160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(S&amp;P 500 P/E Ratio)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2"/>
          <c:order val="2"/>
          <c:tx>
            <c:strRef>
              <c:f>Sheet1!$E$1</c:f>
              <c:strCache>
                <c:ptCount val="1"/>
                <c:pt idx="0">
                  <c:v>Low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Sheet1!$B$2:$B$1868</c:f>
              <c:strCache>
                <c:ptCount val="1867"/>
                <c:pt idx="0">
                  <c:v>Feb 1, 1871</c:v>
                </c:pt>
                <c:pt idx="1">
                  <c:v>Mar 1, 1871</c:v>
                </c:pt>
                <c:pt idx="2">
                  <c:v>Apr 1, 1871</c:v>
                </c:pt>
                <c:pt idx="3">
                  <c:v>May 1, 1871</c:v>
                </c:pt>
                <c:pt idx="4">
                  <c:v>Jun 1, 1871</c:v>
                </c:pt>
                <c:pt idx="5">
                  <c:v>Jul 1, 1871</c:v>
                </c:pt>
                <c:pt idx="6">
                  <c:v>Aug 1, 1871</c:v>
                </c:pt>
                <c:pt idx="7">
                  <c:v>Sep 1, 1871</c:v>
                </c:pt>
                <c:pt idx="8">
                  <c:v>Oct 1, 1871</c:v>
                </c:pt>
                <c:pt idx="9">
                  <c:v>Nov 1, 1871</c:v>
                </c:pt>
                <c:pt idx="10">
                  <c:v>Dec 1, 1871</c:v>
                </c:pt>
                <c:pt idx="11">
                  <c:v>Jan 1, 1872</c:v>
                </c:pt>
                <c:pt idx="12">
                  <c:v>Feb 1, 1872</c:v>
                </c:pt>
                <c:pt idx="13">
                  <c:v>Mar 1, 1872</c:v>
                </c:pt>
                <c:pt idx="14">
                  <c:v>Apr 1, 1872</c:v>
                </c:pt>
                <c:pt idx="15">
                  <c:v>May 1, 1872</c:v>
                </c:pt>
                <c:pt idx="16">
                  <c:v>Jun 1, 1872</c:v>
                </c:pt>
                <c:pt idx="17">
                  <c:v>Jul 1, 1872</c:v>
                </c:pt>
                <c:pt idx="18">
                  <c:v>Aug 1, 1872</c:v>
                </c:pt>
                <c:pt idx="19">
                  <c:v>Sep 1, 1872</c:v>
                </c:pt>
                <c:pt idx="20">
                  <c:v>Oct 1, 1872</c:v>
                </c:pt>
                <c:pt idx="21">
                  <c:v>Nov 1, 1872</c:v>
                </c:pt>
                <c:pt idx="22">
                  <c:v>Dec 1, 1872</c:v>
                </c:pt>
                <c:pt idx="23">
                  <c:v>Jan 1, 1873</c:v>
                </c:pt>
                <c:pt idx="24">
                  <c:v>Feb 1, 1873</c:v>
                </c:pt>
                <c:pt idx="25">
                  <c:v>Mar 1, 1873</c:v>
                </c:pt>
                <c:pt idx="26">
                  <c:v>Apr 1, 1873</c:v>
                </c:pt>
                <c:pt idx="27">
                  <c:v>May 1, 1873</c:v>
                </c:pt>
                <c:pt idx="28">
                  <c:v>Jun 1, 1873</c:v>
                </c:pt>
                <c:pt idx="29">
                  <c:v>Jul 1, 1873</c:v>
                </c:pt>
                <c:pt idx="30">
                  <c:v>Aug 1, 1873</c:v>
                </c:pt>
                <c:pt idx="31">
                  <c:v>Sep 1, 1873</c:v>
                </c:pt>
                <c:pt idx="32">
                  <c:v>Oct 1, 1873</c:v>
                </c:pt>
                <c:pt idx="33">
                  <c:v>Nov 1, 1873</c:v>
                </c:pt>
                <c:pt idx="34">
                  <c:v>Dec 1, 1873</c:v>
                </c:pt>
                <c:pt idx="35">
                  <c:v>Jan 1, 1874</c:v>
                </c:pt>
                <c:pt idx="36">
                  <c:v>Feb 1, 1874</c:v>
                </c:pt>
                <c:pt idx="37">
                  <c:v>Mar 1, 1874</c:v>
                </c:pt>
                <c:pt idx="38">
                  <c:v>Apr 1, 1874</c:v>
                </c:pt>
                <c:pt idx="39">
                  <c:v>May 1, 1874</c:v>
                </c:pt>
                <c:pt idx="40">
                  <c:v>Jun 1, 1874</c:v>
                </c:pt>
                <c:pt idx="41">
                  <c:v>Jul 1, 1874</c:v>
                </c:pt>
                <c:pt idx="42">
                  <c:v>Aug 1, 1874</c:v>
                </c:pt>
                <c:pt idx="43">
                  <c:v>Sep 1, 1874</c:v>
                </c:pt>
                <c:pt idx="44">
                  <c:v>Oct 1, 1874</c:v>
                </c:pt>
                <c:pt idx="45">
                  <c:v>Nov 1, 1874</c:v>
                </c:pt>
                <c:pt idx="46">
                  <c:v>Dec 1, 1874</c:v>
                </c:pt>
                <c:pt idx="47">
                  <c:v>Jan 1, 1875</c:v>
                </c:pt>
                <c:pt idx="48">
                  <c:v>Feb 1, 1875</c:v>
                </c:pt>
                <c:pt idx="49">
                  <c:v>Mar 1, 1875</c:v>
                </c:pt>
                <c:pt idx="50">
                  <c:v>Apr 1, 1875</c:v>
                </c:pt>
                <c:pt idx="51">
                  <c:v>May 1, 1875</c:v>
                </c:pt>
                <c:pt idx="52">
                  <c:v>Jun 1, 1875</c:v>
                </c:pt>
                <c:pt idx="53">
                  <c:v>Jul 1, 1875</c:v>
                </c:pt>
                <c:pt idx="54">
                  <c:v>Aug 1, 1875</c:v>
                </c:pt>
                <c:pt idx="55">
                  <c:v>Sep 1, 1875</c:v>
                </c:pt>
                <c:pt idx="56">
                  <c:v>Oct 1, 1875</c:v>
                </c:pt>
                <c:pt idx="57">
                  <c:v>Nov 1, 1875</c:v>
                </c:pt>
                <c:pt idx="58">
                  <c:v>Dec 1, 1875</c:v>
                </c:pt>
                <c:pt idx="59">
                  <c:v>Jan 1, 1876</c:v>
                </c:pt>
                <c:pt idx="60">
                  <c:v>Feb 1, 1876</c:v>
                </c:pt>
                <c:pt idx="61">
                  <c:v>Mar 1, 1876</c:v>
                </c:pt>
                <c:pt idx="62">
                  <c:v>Apr 1, 1876</c:v>
                </c:pt>
                <c:pt idx="63">
                  <c:v>May 1, 1876</c:v>
                </c:pt>
                <c:pt idx="64">
                  <c:v>Jun 1, 1876</c:v>
                </c:pt>
                <c:pt idx="65">
                  <c:v>Jul 1, 1876</c:v>
                </c:pt>
                <c:pt idx="66">
                  <c:v>Aug 1, 1876</c:v>
                </c:pt>
                <c:pt idx="67">
                  <c:v>Sep 1, 1876</c:v>
                </c:pt>
                <c:pt idx="68">
                  <c:v>Oct 1, 1876</c:v>
                </c:pt>
                <c:pt idx="69">
                  <c:v>Nov 1, 1876</c:v>
                </c:pt>
                <c:pt idx="70">
                  <c:v>Dec 1, 1876</c:v>
                </c:pt>
                <c:pt idx="71">
                  <c:v>Jan 1, 1877</c:v>
                </c:pt>
                <c:pt idx="72">
                  <c:v>Feb 1, 1877</c:v>
                </c:pt>
                <c:pt idx="73">
                  <c:v>Mar 1, 1877</c:v>
                </c:pt>
                <c:pt idx="74">
                  <c:v>Apr 1, 1877</c:v>
                </c:pt>
                <c:pt idx="75">
                  <c:v>May 1, 1877</c:v>
                </c:pt>
                <c:pt idx="76">
                  <c:v>Jun 1, 1877</c:v>
                </c:pt>
                <c:pt idx="77">
                  <c:v>Jul 1, 1877</c:v>
                </c:pt>
                <c:pt idx="78">
                  <c:v>Aug 1, 1877</c:v>
                </c:pt>
                <c:pt idx="79">
                  <c:v>Sep 1, 1877</c:v>
                </c:pt>
                <c:pt idx="80">
                  <c:v>Oct 1, 1877</c:v>
                </c:pt>
                <c:pt idx="81">
                  <c:v>Nov 1, 1877</c:v>
                </c:pt>
                <c:pt idx="82">
                  <c:v>Dec 1, 1877</c:v>
                </c:pt>
                <c:pt idx="83">
                  <c:v>Jan 1, 1878</c:v>
                </c:pt>
                <c:pt idx="84">
                  <c:v>Feb 1, 1878</c:v>
                </c:pt>
                <c:pt idx="85">
                  <c:v>Mar 1, 1878</c:v>
                </c:pt>
                <c:pt idx="86">
                  <c:v>Apr 1, 1878</c:v>
                </c:pt>
                <c:pt idx="87">
                  <c:v>May 1, 1878</c:v>
                </c:pt>
                <c:pt idx="88">
                  <c:v>Jun 1, 1878</c:v>
                </c:pt>
                <c:pt idx="89">
                  <c:v>Jul 1, 1878</c:v>
                </c:pt>
                <c:pt idx="90">
                  <c:v>Aug 1, 1878</c:v>
                </c:pt>
                <c:pt idx="91">
                  <c:v>Sep 1, 1878</c:v>
                </c:pt>
                <c:pt idx="92">
                  <c:v>Oct 1, 1878</c:v>
                </c:pt>
                <c:pt idx="93">
                  <c:v>Nov 1, 1878</c:v>
                </c:pt>
                <c:pt idx="94">
                  <c:v>Dec 1, 1878</c:v>
                </c:pt>
                <c:pt idx="95">
                  <c:v>Jan 1, 1879</c:v>
                </c:pt>
                <c:pt idx="96">
                  <c:v>Feb 1, 1879</c:v>
                </c:pt>
                <c:pt idx="97">
                  <c:v>Mar 1, 1879</c:v>
                </c:pt>
                <c:pt idx="98">
                  <c:v>Apr 1, 1879</c:v>
                </c:pt>
                <c:pt idx="99">
                  <c:v>May 1, 1879</c:v>
                </c:pt>
                <c:pt idx="100">
                  <c:v>Jun 1, 1879</c:v>
                </c:pt>
                <c:pt idx="101">
                  <c:v>Jul 1, 1879</c:v>
                </c:pt>
                <c:pt idx="102">
                  <c:v>Aug 1, 1879</c:v>
                </c:pt>
                <c:pt idx="103">
                  <c:v>Sep 1, 1879</c:v>
                </c:pt>
                <c:pt idx="104">
                  <c:v>Oct 1, 1879</c:v>
                </c:pt>
                <c:pt idx="105">
                  <c:v>Nov 1, 1879</c:v>
                </c:pt>
                <c:pt idx="106">
                  <c:v>Dec 1, 1879</c:v>
                </c:pt>
                <c:pt idx="107">
                  <c:v>Jan 1, 1880</c:v>
                </c:pt>
                <c:pt idx="108">
                  <c:v>Feb 1, 1880</c:v>
                </c:pt>
                <c:pt idx="109">
                  <c:v>Mar 1, 1880</c:v>
                </c:pt>
                <c:pt idx="110">
                  <c:v>Apr 1, 1880</c:v>
                </c:pt>
                <c:pt idx="111">
                  <c:v>May 1, 1880</c:v>
                </c:pt>
                <c:pt idx="112">
                  <c:v>Jun 1, 1880</c:v>
                </c:pt>
                <c:pt idx="113">
                  <c:v>Jul 1, 1880</c:v>
                </c:pt>
                <c:pt idx="114">
                  <c:v>Aug 1, 1880</c:v>
                </c:pt>
                <c:pt idx="115">
                  <c:v>Sep 1, 1880</c:v>
                </c:pt>
                <c:pt idx="116">
                  <c:v>Oct 1, 1880</c:v>
                </c:pt>
                <c:pt idx="117">
                  <c:v>Nov 1, 1880</c:v>
                </c:pt>
                <c:pt idx="118">
                  <c:v>Dec 1, 1880</c:v>
                </c:pt>
                <c:pt idx="119">
                  <c:v>Jan 1, 1881</c:v>
                </c:pt>
                <c:pt idx="120">
                  <c:v>Feb 1, 1881</c:v>
                </c:pt>
                <c:pt idx="121">
                  <c:v>Mar 1, 1881</c:v>
                </c:pt>
                <c:pt idx="122">
                  <c:v>Apr 1, 1881</c:v>
                </c:pt>
                <c:pt idx="123">
                  <c:v>May 1, 1881</c:v>
                </c:pt>
                <c:pt idx="124">
                  <c:v>Jun 1, 1881</c:v>
                </c:pt>
                <c:pt idx="125">
                  <c:v>Jul 1, 1881</c:v>
                </c:pt>
                <c:pt idx="126">
                  <c:v>Aug 1, 1881</c:v>
                </c:pt>
                <c:pt idx="127">
                  <c:v>Sep 1, 1881</c:v>
                </c:pt>
                <c:pt idx="128">
                  <c:v>Oct 1, 1881</c:v>
                </c:pt>
                <c:pt idx="129">
                  <c:v>Nov 1, 1881</c:v>
                </c:pt>
                <c:pt idx="130">
                  <c:v>Dec 1, 1881</c:v>
                </c:pt>
                <c:pt idx="131">
                  <c:v>Jan 1, 1882</c:v>
                </c:pt>
                <c:pt idx="132">
                  <c:v>Feb 1, 1882</c:v>
                </c:pt>
                <c:pt idx="133">
                  <c:v>Mar 1, 1882</c:v>
                </c:pt>
                <c:pt idx="134">
                  <c:v>Apr 1, 1882</c:v>
                </c:pt>
                <c:pt idx="135">
                  <c:v>May 1, 1882</c:v>
                </c:pt>
                <c:pt idx="136">
                  <c:v>Jun 1, 1882</c:v>
                </c:pt>
                <c:pt idx="137">
                  <c:v>Jul 1, 1882</c:v>
                </c:pt>
                <c:pt idx="138">
                  <c:v>Aug 1, 1882</c:v>
                </c:pt>
                <c:pt idx="139">
                  <c:v>Sep 1, 1882</c:v>
                </c:pt>
                <c:pt idx="140">
                  <c:v>Oct 1, 1882</c:v>
                </c:pt>
                <c:pt idx="141">
                  <c:v>Nov 1, 1882</c:v>
                </c:pt>
                <c:pt idx="142">
                  <c:v>Dec 1, 1882</c:v>
                </c:pt>
                <c:pt idx="143">
                  <c:v>Jan 1, 1883</c:v>
                </c:pt>
                <c:pt idx="144">
                  <c:v>Feb 1, 1883</c:v>
                </c:pt>
                <c:pt idx="145">
                  <c:v>Mar 1, 1883</c:v>
                </c:pt>
                <c:pt idx="146">
                  <c:v>Apr 1, 1883</c:v>
                </c:pt>
                <c:pt idx="147">
                  <c:v>May 1, 1883</c:v>
                </c:pt>
                <c:pt idx="148">
                  <c:v>Jun 1, 1883</c:v>
                </c:pt>
                <c:pt idx="149">
                  <c:v>Jul 1, 1883</c:v>
                </c:pt>
                <c:pt idx="150">
                  <c:v>Aug 1, 1883</c:v>
                </c:pt>
                <c:pt idx="151">
                  <c:v>Sep 1, 1883</c:v>
                </c:pt>
                <c:pt idx="152">
                  <c:v>Oct 1, 1883</c:v>
                </c:pt>
                <c:pt idx="153">
                  <c:v>Nov 1, 1883</c:v>
                </c:pt>
                <c:pt idx="154">
                  <c:v>Dec 1, 1883</c:v>
                </c:pt>
                <c:pt idx="155">
                  <c:v>Jan 1, 1884</c:v>
                </c:pt>
                <c:pt idx="156">
                  <c:v>Feb 1, 1884</c:v>
                </c:pt>
                <c:pt idx="157">
                  <c:v>Mar 1, 1884</c:v>
                </c:pt>
                <c:pt idx="158">
                  <c:v>Apr 1, 1884</c:v>
                </c:pt>
                <c:pt idx="159">
                  <c:v>May 1, 1884</c:v>
                </c:pt>
                <c:pt idx="160">
                  <c:v>Jun 1, 1884</c:v>
                </c:pt>
                <c:pt idx="161">
                  <c:v>Jul 1, 1884</c:v>
                </c:pt>
                <c:pt idx="162">
                  <c:v>Aug 1, 1884</c:v>
                </c:pt>
                <c:pt idx="163">
                  <c:v>Sep 1, 1884</c:v>
                </c:pt>
                <c:pt idx="164">
                  <c:v>Oct 1, 1884</c:v>
                </c:pt>
                <c:pt idx="165">
                  <c:v>Nov 1, 1884</c:v>
                </c:pt>
                <c:pt idx="166">
                  <c:v>Dec 1, 1884</c:v>
                </c:pt>
                <c:pt idx="167">
                  <c:v>Jan 1, 1885</c:v>
                </c:pt>
                <c:pt idx="168">
                  <c:v>Feb 1, 1885</c:v>
                </c:pt>
                <c:pt idx="169">
                  <c:v>Mar 1, 1885</c:v>
                </c:pt>
                <c:pt idx="170">
                  <c:v>Apr 1, 1885</c:v>
                </c:pt>
                <c:pt idx="171">
                  <c:v>May 1, 1885</c:v>
                </c:pt>
                <c:pt idx="172">
                  <c:v>Jun 1, 1885</c:v>
                </c:pt>
                <c:pt idx="173">
                  <c:v>Jul 1, 1885</c:v>
                </c:pt>
                <c:pt idx="174">
                  <c:v>Aug 1, 1885</c:v>
                </c:pt>
                <c:pt idx="175">
                  <c:v>Sep 1, 1885</c:v>
                </c:pt>
                <c:pt idx="176">
                  <c:v>Oct 1, 1885</c:v>
                </c:pt>
                <c:pt idx="177">
                  <c:v>Nov 1, 1885</c:v>
                </c:pt>
                <c:pt idx="178">
                  <c:v>Dec 1, 1885</c:v>
                </c:pt>
                <c:pt idx="179">
                  <c:v>Jan 1, 1886</c:v>
                </c:pt>
                <c:pt idx="180">
                  <c:v>Feb 1, 1886</c:v>
                </c:pt>
                <c:pt idx="181">
                  <c:v>Mar 1, 1886</c:v>
                </c:pt>
                <c:pt idx="182">
                  <c:v>Apr 1, 1886</c:v>
                </c:pt>
                <c:pt idx="183">
                  <c:v>May 1, 1886</c:v>
                </c:pt>
                <c:pt idx="184">
                  <c:v>Jun 1, 1886</c:v>
                </c:pt>
                <c:pt idx="185">
                  <c:v>Jul 1, 1886</c:v>
                </c:pt>
                <c:pt idx="186">
                  <c:v>Aug 1, 1886</c:v>
                </c:pt>
                <c:pt idx="187">
                  <c:v>Sep 1, 1886</c:v>
                </c:pt>
                <c:pt idx="188">
                  <c:v>Oct 1, 1886</c:v>
                </c:pt>
                <c:pt idx="189">
                  <c:v>Nov 1, 1886</c:v>
                </c:pt>
                <c:pt idx="190">
                  <c:v>Dec 1, 1886</c:v>
                </c:pt>
                <c:pt idx="191">
                  <c:v>Jan 1, 1887</c:v>
                </c:pt>
                <c:pt idx="192">
                  <c:v>Feb 1, 1887</c:v>
                </c:pt>
                <c:pt idx="193">
                  <c:v>Mar 1, 1887</c:v>
                </c:pt>
                <c:pt idx="194">
                  <c:v>Apr 1, 1887</c:v>
                </c:pt>
                <c:pt idx="195">
                  <c:v>May 1, 1887</c:v>
                </c:pt>
                <c:pt idx="196">
                  <c:v>Jun 1, 1887</c:v>
                </c:pt>
                <c:pt idx="197">
                  <c:v>Jul 1, 1887</c:v>
                </c:pt>
                <c:pt idx="198">
                  <c:v>Aug 1, 1887</c:v>
                </c:pt>
                <c:pt idx="199">
                  <c:v>Sep 1, 1887</c:v>
                </c:pt>
                <c:pt idx="200">
                  <c:v>Oct 1, 1887</c:v>
                </c:pt>
                <c:pt idx="201">
                  <c:v>Nov 1, 1887</c:v>
                </c:pt>
                <c:pt idx="202">
                  <c:v>Dec 1, 1887</c:v>
                </c:pt>
                <c:pt idx="203">
                  <c:v>Jan 1, 1888</c:v>
                </c:pt>
                <c:pt idx="204">
                  <c:v>Feb 1, 1888</c:v>
                </c:pt>
                <c:pt idx="205">
                  <c:v>Mar 1, 1888</c:v>
                </c:pt>
                <c:pt idx="206">
                  <c:v>Apr 1, 1888</c:v>
                </c:pt>
                <c:pt idx="207">
                  <c:v>May 1, 1888</c:v>
                </c:pt>
                <c:pt idx="208">
                  <c:v>Jun 1, 1888</c:v>
                </c:pt>
                <c:pt idx="209">
                  <c:v>Jul 1, 1888</c:v>
                </c:pt>
                <c:pt idx="210">
                  <c:v>Aug 1, 1888</c:v>
                </c:pt>
                <c:pt idx="211">
                  <c:v>Sep 1, 1888</c:v>
                </c:pt>
                <c:pt idx="212">
                  <c:v>Oct 1, 1888</c:v>
                </c:pt>
                <c:pt idx="213">
                  <c:v>Nov 1, 1888</c:v>
                </c:pt>
                <c:pt idx="214">
                  <c:v>Dec 1, 1888</c:v>
                </c:pt>
                <c:pt idx="215">
                  <c:v>Jan 1, 1889</c:v>
                </c:pt>
                <c:pt idx="216">
                  <c:v>Feb 1, 1889</c:v>
                </c:pt>
                <c:pt idx="217">
                  <c:v>Mar 1, 1889</c:v>
                </c:pt>
                <c:pt idx="218">
                  <c:v>Apr 1, 1889</c:v>
                </c:pt>
                <c:pt idx="219">
                  <c:v>May 1, 1889</c:v>
                </c:pt>
                <c:pt idx="220">
                  <c:v>Jun 1, 1889</c:v>
                </c:pt>
                <c:pt idx="221">
                  <c:v>Jul 1, 1889</c:v>
                </c:pt>
                <c:pt idx="222">
                  <c:v>Aug 1, 1889</c:v>
                </c:pt>
                <c:pt idx="223">
                  <c:v>Sep 1, 1889</c:v>
                </c:pt>
                <c:pt idx="224">
                  <c:v>Oct 1, 1889</c:v>
                </c:pt>
                <c:pt idx="225">
                  <c:v>Nov 1, 1889</c:v>
                </c:pt>
                <c:pt idx="226">
                  <c:v>Dec 1, 1889</c:v>
                </c:pt>
                <c:pt idx="227">
                  <c:v>Jan 1, 1890</c:v>
                </c:pt>
                <c:pt idx="228">
                  <c:v>Feb 1, 1890</c:v>
                </c:pt>
                <c:pt idx="229">
                  <c:v>Mar 1, 1890</c:v>
                </c:pt>
                <c:pt idx="230">
                  <c:v>Apr 1, 1890</c:v>
                </c:pt>
                <c:pt idx="231">
                  <c:v>May 1, 1890</c:v>
                </c:pt>
                <c:pt idx="232">
                  <c:v>Jun 1, 1890</c:v>
                </c:pt>
                <c:pt idx="233">
                  <c:v>Jul 1, 1890</c:v>
                </c:pt>
                <c:pt idx="234">
                  <c:v>Aug 1, 1890</c:v>
                </c:pt>
                <c:pt idx="235">
                  <c:v>Sep 1, 1890</c:v>
                </c:pt>
                <c:pt idx="236">
                  <c:v>Oct 1, 1890</c:v>
                </c:pt>
                <c:pt idx="237">
                  <c:v>Nov 1, 1890</c:v>
                </c:pt>
                <c:pt idx="238">
                  <c:v>Dec 1, 1890</c:v>
                </c:pt>
                <c:pt idx="239">
                  <c:v>Jan 1, 1891</c:v>
                </c:pt>
                <c:pt idx="240">
                  <c:v>Feb 1, 1891</c:v>
                </c:pt>
                <c:pt idx="241">
                  <c:v>Mar 1, 1891</c:v>
                </c:pt>
                <c:pt idx="242">
                  <c:v>Apr 1, 1891</c:v>
                </c:pt>
                <c:pt idx="243">
                  <c:v>May 1, 1891</c:v>
                </c:pt>
                <c:pt idx="244">
                  <c:v>Jun 1, 1891</c:v>
                </c:pt>
                <c:pt idx="245">
                  <c:v>Jul 1, 1891</c:v>
                </c:pt>
                <c:pt idx="246">
                  <c:v>Aug 1, 1891</c:v>
                </c:pt>
                <c:pt idx="247">
                  <c:v>Sep 1, 1891</c:v>
                </c:pt>
                <c:pt idx="248">
                  <c:v>Oct 1, 1891</c:v>
                </c:pt>
                <c:pt idx="249">
                  <c:v>Nov 1, 1891</c:v>
                </c:pt>
                <c:pt idx="250">
                  <c:v>Dec 1, 1891</c:v>
                </c:pt>
                <c:pt idx="251">
                  <c:v>Jan 1, 1892</c:v>
                </c:pt>
                <c:pt idx="252">
                  <c:v>Feb 1, 1892</c:v>
                </c:pt>
                <c:pt idx="253">
                  <c:v>Mar 1, 1892</c:v>
                </c:pt>
                <c:pt idx="254">
                  <c:v>Apr 1, 1892</c:v>
                </c:pt>
                <c:pt idx="255">
                  <c:v>May 1, 1892</c:v>
                </c:pt>
                <c:pt idx="256">
                  <c:v>Jun 1, 1892</c:v>
                </c:pt>
                <c:pt idx="257">
                  <c:v>Jul 1, 1892</c:v>
                </c:pt>
                <c:pt idx="258">
                  <c:v>Aug 1, 1892</c:v>
                </c:pt>
                <c:pt idx="259">
                  <c:v>Sep 1, 1892</c:v>
                </c:pt>
                <c:pt idx="260">
                  <c:v>Oct 1, 1892</c:v>
                </c:pt>
                <c:pt idx="261">
                  <c:v>Nov 1, 1892</c:v>
                </c:pt>
                <c:pt idx="262">
                  <c:v>Dec 1, 1892</c:v>
                </c:pt>
                <c:pt idx="263">
                  <c:v>Jan 1, 1893</c:v>
                </c:pt>
                <c:pt idx="264">
                  <c:v>Feb 1, 1893</c:v>
                </c:pt>
                <c:pt idx="265">
                  <c:v>Mar 1, 1893</c:v>
                </c:pt>
                <c:pt idx="266">
                  <c:v>Apr 1, 1893</c:v>
                </c:pt>
                <c:pt idx="267">
                  <c:v>May 1, 1893</c:v>
                </c:pt>
                <c:pt idx="268">
                  <c:v>Jun 1, 1893</c:v>
                </c:pt>
                <c:pt idx="269">
                  <c:v>Jul 1, 1893</c:v>
                </c:pt>
                <c:pt idx="270">
                  <c:v>Aug 1, 1893</c:v>
                </c:pt>
                <c:pt idx="271">
                  <c:v>Sep 1, 1893</c:v>
                </c:pt>
                <c:pt idx="272">
                  <c:v>Oct 1, 1893</c:v>
                </c:pt>
                <c:pt idx="273">
                  <c:v>Nov 1, 1893</c:v>
                </c:pt>
                <c:pt idx="274">
                  <c:v>Dec 1, 1893</c:v>
                </c:pt>
                <c:pt idx="275">
                  <c:v>Jan 1, 1894</c:v>
                </c:pt>
                <c:pt idx="276">
                  <c:v>Feb 1, 1894</c:v>
                </c:pt>
                <c:pt idx="277">
                  <c:v>Mar 1, 1894</c:v>
                </c:pt>
                <c:pt idx="278">
                  <c:v>Apr 1, 1894</c:v>
                </c:pt>
                <c:pt idx="279">
                  <c:v>May 1, 1894</c:v>
                </c:pt>
                <c:pt idx="280">
                  <c:v>Jun 1, 1894</c:v>
                </c:pt>
                <c:pt idx="281">
                  <c:v>Jul 1, 1894</c:v>
                </c:pt>
                <c:pt idx="282">
                  <c:v>Aug 1, 1894</c:v>
                </c:pt>
                <c:pt idx="283">
                  <c:v>Sep 1, 1894</c:v>
                </c:pt>
                <c:pt idx="284">
                  <c:v>Oct 1, 1894</c:v>
                </c:pt>
                <c:pt idx="285">
                  <c:v>Nov 1, 1894</c:v>
                </c:pt>
                <c:pt idx="286">
                  <c:v>Dec 1, 1894</c:v>
                </c:pt>
                <c:pt idx="287">
                  <c:v>Jan 1, 1895</c:v>
                </c:pt>
                <c:pt idx="288">
                  <c:v>Feb 1, 1895</c:v>
                </c:pt>
                <c:pt idx="289">
                  <c:v>Mar 1, 1895</c:v>
                </c:pt>
                <c:pt idx="290">
                  <c:v>Apr 1, 1895</c:v>
                </c:pt>
                <c:pt idx="291">
                  <c:v>May 1, 1895</c:v>
                </c:pt>
                <c:pt idx="292">
                  <c:v>Jun 1, 1895</c:v>
                </c:pt>
                <c:pt idx="293">
                  <c:v>Jul 1, 1895</c:v>
                </c:pt>
                <c:pt idx="294">
                  <c:v>Aug 1, 1895</c:v>
                </c:pt>
                <c:pt idx="295">
                  <c:v>Sep 1, 1895</c:v>
                </c:pt>
                <c:pt idx="296">
                  <c:v>Oct 1, 1895</c:v>
                </c:pt>
                <c:pt idx="297">
                  <c:v>Nov 1, 1895</c:v>
                </c:pt>
                <c:pt idx="298">
                  <c:v>Dec 1, 1895</c:v>
                </c:pt>
                <c:pt idx="299">
                  <c:v>Jan 1, 1896</c:v>
                </c:pt>
                <c:pt idx="300">
                  <c:v>Feb 1, 1896</c:v>
                </c:pt>
                <c:pt idx="301">
                  <c:v>Mar 1, 1896</c:v>
                </c:pt>
                <c:pt idx="302">
                  <c:v>Apr 1, 1896</c:v>
                </c:pt>
                <c:pt idx="303">
                  <c:v>May 1, 1896</c:v>
                </c:pt>
                <c:pt idx="304">
                  <c:v>Jun 1, 1896</c:v>
                </c:pt>
                <c:pt idx="305">
                  <c:v>Jul 1, 1896</c:v>
                </c:pt>
                <c:pt idx="306">
                  <c:v>Aug 1, 1896</c:v>
                </c:pt>
                <c:pt idx="307">
                  <c:v>Sep 1, 1896</c:v>
                </c:pt>
                <c:pt idx="308">
                  <c:v>Oct 1, 1896</c:v>
                </c:pt>
                <c:pt idx="309">
                  <c:v>Nov 1, 1896</c:v>
                </c:pt>
                <c:pt idx="310">
                  <c:v>Dec 1, 1896</c:v>
                </c:pt>
                <c:pt idx="311">
                  <c:v>Jan 1, 1897</c:v>
                </c:pt>
                <c:pt idx="312">
                  <c:v>Feb 1, 1897</c:v>
                </c:pt>
                <c:pt idx="313">
                  <c:v>Mar 1, 1897</c:v>
                </c:pt>
                <c:pt idx="314">
                  <c:v>Apr 1, 1897</c:v>
                </c:pt>
                <c:pt idx="315">
                  <c:v>May 1, 1897</c:v>
                </c:pt>
                <c:pt idx="316">
                  <c:v>Jun 1, 1897</c:v>
                </c:pt>
                <c:pt idx="317">
                  <c:v>Jul 1, 1897</c:v>
                </c:pt>
                <c:pt idx="318">
                  <c:v>Aug 1, 1897</c:v>
                </c:pt>
                <c:pt idx="319">
                  <c:v>Sep 1, 1897</c:v>
                </c:pt>
                <c:pt idx="320">
                  <c:v>Oct 1, 1897</c:v>
                </c:pt>
                <c:pt idx="321">
                  <c:v>Nov 1, 1897</c:v>
                </c:pt>
                <c:pt idx="322">
                  <c:v>Dec 1, 1897</c:v>
                </c:pt>
                <c:pt idx="323">
                  <c:v>Jan 1, 1898</c:v>
                </c:pt>
                <c:pt idx="324">
                  <c:v>Feb 1, 1898</c:v>
                </c:pt>
                <c:pt idx="325">
                  <c:v>Mar 1, 1898</c:v>
                </c:pt>
                <c:pt idx="326">
                  <c:v>Apr 1, 1898</c:v>
                </c:pt>
                <c:pt idx="327">
                  <c:v>May 1, 1898</c:v>
                </c:pt>
                <c:pt idx="328">
                  <c:v>Jun 1, 1898</c:v>
                </c:pt>
                <c:pt idx="329">
                  <c:v>Jul 1, 1898</c:v>
                </c:pt>
                <c:pt idx="330">
                  <c:v>Aug 1, 1898</c:v>
                </c:pt>
                <c:pt idx="331">
                  <c:v>Sep 1, 1898</c:v>
                </c:pt>
                <c:pt idx="332">
                  <c:v>Oct 1, 1898</c:v>
                </c:pt>
                <c:pt idx="333">
                  <c:v>Nov 1, 1898</c:v>
                </c:pt>
                <c:pt idx="334">
                  <c:v>Dec 1, 1898</c:v>
                </c:pt>
                <c:pt idx="335">
                  <c:v>Jan 1, 1899</c:v>
                </c:pt>
                <c:pt idx="336">
                  <c:v>Feb 1, 1899</c:v>
                </c:pt>
                <c:pt idx="337">
                  <c:v>Mar 1, 1899</c:v>
                </c:pt>
                <c:pt idx="338">
                  <c:v>Apr 1, 1899</c:v>
                </c:pt>
                <c:pt idx="339">
                  <c:v>May 1, 1899</c:v>
                </c:pt>
                <c:pt idx="340">
                  <c:v>Jun 1, 1899</c:v>
                </c:pt>
                <c:pt idx="341">
                  <c:v>Jul 1, 1899</c:v>
                </c:pt>
                <c:pt idx="342">
                  <c:v>Aug 1, 1899</c:v>
                </c:pt>
                <c:pt idx="343">
                  <c:v>Sep 1, 1899</c:v>
                </c:pt>
                <c:pt idx="344">
                  <c:v>Oct 1, 1899</c:v>
                </c:pt>
                <c:pt idx="345">
                  <c:v>Nov 1, 1899</c:v>
                </c:pt>
                <c:pt idx="346">
                  <c:v>Dec 1, 1899</c:v>
                </c:pt>
                <c:pt idx="347">
                  <c:v>1-Jan-00</c:v>
                </c:pt>
                <c:pt idx="348">
                  <c:v>1-Feb-00</c:v>
                </c:pt>
                <c:pt idx="349">
                  <c:v>1-Mar-00</c:v>
                </c:pt>
                <c:pt idx="350">
                  <c:v>1-Apr-00</c:v>
                </c:pt>
                <c:pt idx="351">
                  <c:v>1-May-00</c:v>
                </c:pt>
                <c:pt idx="352">
                  <c:v>1-Jun-00</c:v>
                </c:pt>
                <c:pt idx="353">
                  <c:v>1-Jul-00</c:v>
                </c:pt>
                <c:pt idx="354">
                  <c:v>1-Aug-00</c:v>
                </c:pt>
                <c:pt idx="355">
                  <c:v>1-Sep-00</c:v>
                </c:pt>
                <c:pt idx="356">
                  <c:v>1-Oct-00</c:v>
                </c:pt>
                <c:pt idx="357">
                  <c:v>1-Nov-00</c:v>
                </c:pt>
                <c:pt idx="358">
                  <c:v>1-Dec-00</c:v>
                </c:pt>
                <c:pt idx="359">
                  <c:v>1-Jan-01</c:v>
                </c:pt>
                <c:pt idx="360">
                  <c:v>1-Feb-01</c:v>
                </c:pt>
                <c:pt idx="361">
                  <c:v>1-Mar-01</c:v>
                </c:pt>
                <c:pt idx="362">
                  <c:v>1-Apr-01</c:v>
                </c:pt>
                <c:pt idx="363">
                  <c:v>1-May-01</c:v>
                </c:pt>
                <c:pt idx="364">
                  <c:v>1-Jun-01</c:v>
                </c:pt>
                <c:pt idx="365">
                  <c:v>1-Jul-01</c:v>
                </c:pt>
                <c:pt idx="366">
                  <c:v>1-Aug-01</c:v>
                </c:pt>
                <c:pt idx="367">
                  <c:v>1-Sep-01</c:v>
                </c:pt>
                <c:pt idx="368">
                  <c:v>1-Oct-01</c:v>
                </c:pt>
                <c:pt idx="369">
                  <c:v>1-Nov-01</c:v>
                </c:pt>
                <c:pt idx="370">
                  <c:v>1-Dec-01</c:v>
                </c:pt>
                <c:pt idx="371">
                  <c:v>1-Jan-02</c:v>
                </c:pt>
                <c:pt idx="372">
                  <c:v>1-Feb-02</c:v>
                </c:pt>
                <c:pt idx="373">
                  <c:v>1-Mar-02</c:v>
                </c:pt>
                <c:pt idx="374">
                  <c:v>1-Apr-02</c:v>
                </c:pt>
                <c:pt idx="375">
                  <c:v>1-May-02</c:v>
                </c:pt>
                <c:pt idx="376">
                  <c:v>1-Jun-02</c:v>
                </c:pt>
                <c:pt idx="377">
                  <c:v>1-Jul-02</c:v>
                </c:pt>
                <c:pt idx="378">
                  <c:v>1-Aug-02</c:v>
                </c:pt>
                <c:pt idx="379">
                  <c:v>1-Sep-02</c:v>
                </c:pt>
                <c:pt idx="380">
                  <c:v>1-Oct-02</c:v>
                </c:pt>
                <c:pt idx="381">
                  <c:v>1-Nov-02</c:v>
                </c:pt>
                <c:pt idx="382">
                  <c:v>1-Dec-02</c:v>
                </c:pt>
                <c:pt idx="383">
                  <c:v>1-Jan-03</c:v>
                </c:pt>
                <c:pt idx="384">
                  <c:v>1-Feb-03</c:v>
                </c:pt>
                <c:pt idx="385">
                  <c:v>1-Mar-03</c:v>
                </c:pt>
                <c:pt idx="386">
                  <c:v>1-Apr-03</c:v>
                </c:pt>
                <c:pt idx="387">
                  <c:v>1-May-03</c:v>
                </c:pt>
                <c:pt idx="388">
                  <c:v>1-Jun-03</c:v>
                </c:pt>
                <c:pt idx="389">
                  <c:v>1-Jul-03</c:v>
                </c:pt>
                <c:pt idx="390">
                  <c:v>1-Aug-03</c:v>
                </c:pt>
                <c:pt idx="391">
                  <c:v>1-Sep-03</c:v>
                </c:pt>
                <c:pt idx="392">
                  <c:v>1-Oct-03</c:v>
                </c:pt>
                <c:pt idx="393">
                  <c:v>1-Nov-03</c:v>
                </c:pt>
                <c:pt idx="394">
                  <c:v>1-Dec-03</c:v>
                </c:pt>
                <c:pt idx="395">
                  <c:v>1-Jan-04</c:v>
                </c:pt>
                <c:pt idx="396">
                  <c:v>1-Feb-04</c:v>
                </c:pt>
                <c:pt idx="397">
                  <c:v>1-Mar-04</c:v>
                </c:pt>
                <c:pt idx="398">
                  <c:v>1-Apr-04</c:v>
                </c:pt>
                <c:pt idx="399">
                  <c:v>1-May-04</c:v>
                </c:pt>
                <c:pt idx="400">
                  <c:v>1-Jun-04</c:v>
                </c:pt>
                <c:pt idx="401">
                  <c:v>1-Jul-04</c:v>
                </c:pt>
                <c:pt idx="402">
                  <c:v>1-Aug-04</c:v>
                </c:pt>
                <c:pt idx="403">
                  <c:v>1-Sep-04</c:v>
                </c:pt>
                <c:pt idx="404">
                  <c:v>1-Oct-04</c:v>
                </c:pt>
                <c:pt idx="405">
                  <c:v>1-Nov-04</c:v>
                </c:pt>
                <c:pt idx="406">
                  <c:v>1-Dec-04</c:v>
                </c:pt>
                <c:pt idx="407">
                  <c:v>1-Jan-05</c:v>
                </c:pt>
                <c:pt idx="408">
                  <c:v>1-Feb-05</c:v>
                </c:pt>
                <c:pt idx="409">
                  <c:v>1-Mar-05</c:v>
                </c:pt>
                <c:pt idx="410">
                  <c:v>1-Apr-05</c:v>
                </c:pt>
                <c:pt idx="411">
                  <c:v>1-May-05</c:v>
                </c:pt>
                <c:pt idx="412">
                  <c:v>1-Jun-05</c:v>
                </c:pt>
                <c:pt idx="413">
                  <c:v>1-Jul-05</c:v>
                </c:pt>
                <c:pt idx="414">
                  <c:v>1-Aug-05</c:v>
                </c:pt>
                <c:pt idx="415">
                  <c:v>1-Sep-05</c:v>
                </c:pt>
                <c:pt idx="416">
                  <c:v>1-Oct-05</c:v>
                </c:pt>
                <c:pt idx="417">
                  <c:v>1-Nov-05</c:v>
                </c:pt>
                <c:pt idx="418">
                  <c:v>1-Dec-05</c:v>
                </c:pt>
                <c:pt idx="419">
                  <c:v>1-Jan-06</c:v>
                </c:pt>
                <c:pt idx="420">
                  <c:v>1-Feb-06</c:v>
                </c:pt>
                <c:pt idx="421">
                  <c:v>1-Mar-06</c:v>
                </c:pt>
                <c:pt idx="422">
                  <c:v>1-Apr-06</c:v>
                </c:pt>
                <c:pt idx="423">
                  <c:v>1-May-06</c:v>
                </c:pt>
                <c:pt idx="424">
                  <c:v>1-Jun-06</c:v>
                </c:pt>
                <c:pt idx="425">
                  <c:v>1-Jul-06</c:v>
                </c:pt>
                <c:pt idx="426">
                  <c:v>1-Aug-06</c:v>
                </c:pt>
                <c:pt idx="427">
                  <c:v>1-Sep-06</c:v>
                </c:pt>
                <c:pt idx="428">
                  <c:v>1-Oct-06</c:v>
                </c:pt>
                <c:pt idx="429">
                  <c:v>1-Nov-06</c:v>
                </c:pt>
                <c:pt idx="430">
                  <c:v>1-Dec-06</c:v>
                </c:pt>
                <c:pt idx="431">
                  <c:v>1-Jan-07</c:v>
                </c:pt>
                <c:pt idx="432">
                  <c:v>1-Feb-07</c:v>
                </c:pt>
                <c:pt idx="433">
                  <c:v>1-Mar-07</c:v>
                </c:pt>
                <c:pt idx="434">
                  <c:v>1-Apr-07</c:v>
                </c:pt>
                <c:pt idx="435">
                  <c:v>1-May-07</c:v>
                </c:pt>
                <c:pt idx="436">
                  <c:v>1-Jun-07</c:v>
                </c:pt>
                <c:pt idx="437">
                  <c:v>1-Jul-07</c:v>
                </c:pt>
                <c:pt idx="438">
                  <c:v>1-Aug-07</c:v>
                </c:pt>
                <c:pt idx="439">
                  <c:v>1-Sep-07</c:v>
                </c:pt>
                <c:pt idx="440">
                  <c:v>1-Oct-07</c:v>
                </c:pt>
                <c:pt idx="441">
                  <c:v>1-Nov-07</c:v>
                </c:pt>
                <c:pt idx="442">
                  <c:v>1-Dec-07</c:v>
                </c:pt>
                <c:pt idx="443">
                  <c:v>1-Jan-08</c:v>
                </c:pt>
                <c:pt idx="444">
                  <c:v>1-Feb-08</c:v>
                </c:pt>
                <c:pt idx="445">
                  <c:v>1-Mar-08</c:v>
                </c:pt>
                <c:pt idx="446">
                  <c:v>1-Apr-08</c:v>
                </c:pt>
                <c:pt idx="447">
                  <c:v>1-May-08</c:v>
                </c:pt>
                <c:pt idx="448">
                  <c:v>1-Jun-08</c:v>
                </c:pt>
                <c:pt idx="449">
                  <c:v>1-Jul-08</c:v>
                </c:pt>
                <c:pt idx="450">
                  <c:v>1-Aug-08</c:v>
                </c:pt>
                <c:pt idx="451">
                  <c:v>1-Sep-08</c:v>
                </c:pt>
                <c:pt idx="452">
                  <c:v>1-Oct-08</c:v>
                </c:pt>
                <c:pt idx="453">
                  <c:v>1-Nov-08</c:v>
                </c:pt>
                <c:pt idx="454">
                  <c:v>1-Dec-08</c:v>
                </c:pt>
                <c:pt idx="455">
                  <c:v>1-Jan-09</c:v>
                </c:pt>
                <c:pt idx="456">
                  <c:v>1-Feb-09</c:v>
                </c:pt>
                <c:pt idx="457">
                  <c:v>1-Mar-09</c:v>
                </c:pt>
                <c:pt idx="458">
                  <c:v>1-Apr-09</c:v>
                </c:pt>
                <c:pt idx="459">
                  <c:v>1-May-09</c:v>
                </c:pt>
                <c:pt idx="460">
                  <c:v>1-Jun-09</c:v>
                </c:pt>
                <c:pt idx="461">
                  <c:v>1-Jul-09</c:v>
                </c:pt>
                <c:pt idx="462">
                  <c:v>1-Aug-09</c:v>
                </c:pt>
                <c:pt idx="463">
                  <c:v>1-Sep-09</c:v>
                </c:pt>
                <c:pt idx="464">
                  <c:v>1-Oct-09</c:v>
                </c:pt>
                <c:pt idx="465">
                  <c:v>1-Nov-09</c:v>
                </c:pt>
                <c:pt idx="466">
                  <c:v>1-Dec-09</c:v>
                </c:pt>
                <c:pt idx="467">
                  <c:v>1-Jan-10</c:v>
                </c:pt>
                <c:pt idx="468">
                  <c:v>1-Feb-10</c:v>
                </c:pt>
                <c:pt idx="469">
                  <c:v>1-Mar-10</c:v>
                </c:pt>
                <c:pt idx="470">
                  <c:v>1-Apr-10</c:v>
                </c:pt>
                <c:pt idx="471">
                  <c:v>1-May-10</c:v>
                </c:pt>
                <c:pt idx="472">
                  <c:v>1-Jun-10</c:v>
                </c:pt>
                <c:pt idx="473">
                  <c:v>1-Jul-10</c:v>
                </c:pt>
                <c:pt idx="474">
                  <c:v>1-Aug-10</c:v>
                </c:pt>
                <c:pt idx="475">
                  <c:v>1-Sep-10</c:v>
                </c:pt>
                <c:pt idx="476">
                  <c:v>1-Oct-10</c:v>
                </c:pt>
                <c:pt idx="477">
                  <c:v>1-Nov-10</c:v>
                </c:pt>
                <c:pt idx="478">
                  <c:v>1-Dec-10</c:v>
                </c:pt>
                <c:pt idx="479">
                  <c:v>1-Jan-11</c:v>
                </c:pt>
                <c:pt idx="480">
                  <c:v>1-Feb-11</c:v>
                </c:pt>
                <c:pt idx="481">
                  <c:v>1-Mar-11</c:v>
                </c:pt>
                <c:pt idx="482">
                  <c:v>1-Apr-11</c:v>
                </c:pt>
                <c:pt idx="483">
                  <c:v>1-May-11</c:v>
                </c:pt>
                <c:pt idx="484">
                  <c:v>1-Jun-11</c:v>
                </c:pt>
                <c:pt idx="485">
                  <c:v>1-Jul-11</c:v>
                </c:pt>
                <c:pt idx="486">
                  <c:v>1-Aug-11</c:v>
                </c:pt>
                <c:pt idx="487">
                  <c:v>1-Sep-11</c:v>
                </c:pt>
                <c:pt idx="488">
                  <c:v>1-Oct-11</c:v>
                </c:pt>
                <c:pt idx="489">
                  <c:v>1-Nov-11</c:v>
                </c:pt>
                <c:pt idx="490">
                  <c:v>1-Dec-11</c:v>
                </c:pt>
                <c:pt idx="491">
                  <c:v>1-Jan-12</c:v>
                </c:pt>
                <c:pt idx="492">
                  <c:v>1-Feb-12</c:v>
                </c:pt>
                <c:pt idx="493">
                  <c:v>1-Mar-12</c:v>
                </c:pt>
                <c:pt idx="494">
                  <c:v>1-Apr-12</c:v>
                </c:pt>
                <c:pt idx="495">
                  <c:v>1-May-12</c:v>
                </c:pt>
                <c:pt idx="496">
                  <c:v>1-Jun-12</c:v>
                </c:pt>
                <c:pt idx="497">
                  <c:v>1-Jul-12</c:v>
                </c:pt>
                <c:pt idx="498">
                  <c:v>1-Aug-12</c:v>
                </c:pt>
                <c:pt idx="499">
                  <c:v>1-Sep-12</c:v>
                </c:pt>
                <c:pt idx="500">
                  <c:v>1-Oct-12</c:v>
                </c:pt>
                <c:pt idx="501">
                  <c:v>1-Nov-12</c:v>
                </c:pt>
                <c:pt idx="502">
                  <c:v>1-Dec-12</c:v>
                </c:pt>
                <c:pt idx="503">
                  <c:v>1-Jan-13</c:v>
                </c:pt>
                <c:pt idx="504">
                  <c:v>1-Feb-13</c:v>
                </c:pt>
                <c:pt idx="505">
                  <c:v>1-Mar-13</c:v>
                </c:pt>
                <c:pt idx="506">
                  <c:v>1-Apr-13</c:v>
                </c:pt>
                <c:pt idx="507">
                  <c:v>1-May-13</c:v>
                </c:pt>
                <c:pt idx="508">
                  <c:v>1-Jun-13</c:v>
                </c:pt>
                <c:pt idx="509">
                  <c:v>1-Jul-13</c:v>
                </c:pt>
                <c:pt idx="510">
                  <c:v>1-Aug-13</c:v>
                </c:pt>
                <c:pt idx="511">
                  <c:v>1-Sep-13</c:v>
                </c:pt>
                <c:pt idx="512">
                  <c:v>1-Oct-13</c:v>
                </c:pt>
                <c:pt idx="513">
                  <c:v>1-Nov-13</c:v>
                </c:pt>
                <c:pt idx="514">
                  <c:v>1-Dec-13</c:v>
                </c:pt>
                <c:pt idx="515">
                  <c:v>1-Jan-14</c:v>
                </c:pt>
                <c:pt idx="516">
                  <c:v>1-Feb-14</c:v>
                </c:pt>
                <c:pt idx="517">
                  <c:v>1-Mar-14</c:v>
                </c:pt>
                <c:pt idx="518">
                  <c:v>1-Apr-14</c:v>
                </c:pt>
                <c:pt idx="519">
                  <c:v>1-May-14</c:v>
                </c:pt>
                <c:pt idx="520">
                  <c:v>1-Jun-14</c:v>
                </c:pt>
                <c:pt idx="521">
                  <c:v>1-Jul-14</c:v>
                </c:pt>
                <c:pt idx="522">
                  <c:v>1-Aug-14</c:v>
                </c:pt>
                <c:pt idx="523">
                  <c:v>1-Sep-14</c:v>
                </c:pt>
                <c:pt idx="524">
                  <c:v>1-Oct-14</c:v>
                </c:pt>
                <c:pt idx="525">
                  <c:v>1-Nov-14</c:v>
                </c:pt>
                <c:pt idx="526">
                  <c:v>1-Dec-14</c:v>
                </c:pt>
                <c:pt idx="527">
                  <c:v>1-Jan-15</c:v>
                </c:pt>
                <c:pt idx="528">
                  <c:v>1-Feb-15</c:v>
                </c:pt>
                <c:pt idx="529">
                  <c:v>1-Mar-15</c:v>
                </c:pt>
                <c:pt idx="530">
                  <c:v>1-Apr-15</c:v>
                </c:pt>
                <c:pt idx="531">
                  <c:v>1-May-15</c:v>
                </c:pt>
                <c:pt idx="532">
                  <c:v>1-Jun-15</c:v>
                </c:pt>
                <c:pt idx="533">
                  <c:v>1-Jul-15</c:v>
                </c:pt>
                <c:pt idx="534">
                  <c:v>1-Aug-15</c:v>
                </c:pt>
                <c:pt idx="535">
                  <c:v>1-Sep-15</c:v>
                </c:pt>
                <c:pt idx="536">
                  <c:v>1-Oct-15</c:v>
                </c:pt>
                <c:pt idx="537">
                  <c:v>1-Nov-15</c:v>
                </c:pt>
                <c:pt idx="538">
                  <c:v>1-Dec-15</c:v>
                </c:pt>
                <c:pt idx="539">
                  <c:v>1-Jan-16</c:v>
                </c:pt>
                <c:pt idx="540">
                  <c:v>1-Feb-16</c:v>
                </c:pt>
                <c:pt idx="541">
                  <c:v>1-Mar-16</c:v>
                </c:pt>
                <c:pt idx="542">
                  <c:v>1-Apr-16</c:v>
                </c:pt>
                <c:pt idx="543">
                  <c:v>1-May-16</c:v>
                </c:pt>
                <c:pt idx="544">
                  <c:v>1-Jun-16</c:v>
                </c:pt>
                <c:pt idx="545">
                  <c:v>1-Jul-16</c:v>
                </c:pt>
                <c:pt idx="546">
                  <c:v>1-Aug-16</c:v>
                </c:pt>
                <c:pt idx="547">
                  <c:v>1-Sep-16</c:v>
                </c:pt>
                <c:pt idx="548">
                  <c:v>1-Oct-16</c:v>
                </c:pt>
                <c:pt idx="549">
                  <c:v>1-Nov-16</c:v>
                </c:pt>
                <c:pt idx="550">
                  <c:v>1-Dec-16</c:v>
                </c:pt>
                <c:pt idx="551">
                  <c:v>1-Jan-17</c:v>
                </c:pt>
                <c:pt idx="552">
                  <c:v>1-Feb-17</c:v>
                </c:pt>
                <c:pt idx="553">
                  <c:v>1-Mar-17</c:v>
                </c:pt>
                <c:pt idx="554">
                  <c:v>1-Apr-17</c:v>
                </c:pt>
                <c:pt idx="555">
                  <c:v>1-May-17</c:v>
                </c:pt>
                <c:pt idx="556">
                  <c:v>1-Jun-17</c:v>
                </c:pt>
                <c:pt idx="557">
                  <c:v>1-Jul-17</c:v>
                </c:pt>
                <c:pt idx="558">
                  <c:v>1-Aug-17</c:v>
                </c:pt>
                <c:pt idx="559">
                  <c:v>1-Sep-17</c:v>
                </c:pt>
                <c:pt idx="560">
                  <c:v>1-Oct-17</c:v>
                </c:pt>
                <c:pt idx="561">
                  <c:v>1-Nov-17</c:v>
                </c:pt>
                <c:pt idx="562">
                  <c:v>1-Dec-17</c:v>
                </c:pt>
                <c:pt idx="563">
                  <c:v>1-Jan-18</c:v>
                </c:pt>
                <c:pt idx="564">
                  <c:v>1-Feb-18</c:v>
                </c:pt>
                <c:pt idx="565">
                  <c:v>1-Mar-18</c:v>
                </c:pt>
                <c:pt idx="566">
                  <c:v>1-Apr-18</c:v>
                </c:pt>
                <c:pt idx="567">
                  <c:v>1-May-18</c:v>
                </c:pt>
                <c:pt idx="568">
                  <c:v>1-Jun-18</c:v>
                </c:pt>
                <c:pt idx="569">
                  <c:v>1-Jul-18</c:v>
                </c:pt>
                <c:pt idx="570">
                  <c:v>1-Aug-18</c:v>
                </c:pt>
                <c:pt idx="571">
                  <c:v>1-Sep-18</c:v>
                </c:pt>
                <c:pt idx="572">
                  <c:v>1-Oct-18</c:v>
                </c:pt>
                <c:pt idx="573">
                  <c:v>1-Nov-18</c:v>
                </c:pt>
                <c:pt idx="574">
                  <c:v>1-Dec-18</c:v>
                </c:pt>
                <c:pt idx="575">
                  <c:v>1-Jan-19</c:v>
                </c:pt>
                <c:pt idx="576">
                  <c:v>1-Feb-19</c:v>
                </c:pt>
                <c:pt idx="577">
                  <c:v>1-Mar-19</c:v>
                </c:pt>
                <c:pt idx="578">
                  <c:v>1-Apr-19</c:v>
                </c:pt>
                <c:pt idx="579">
                  <c:v>1-May-19</c:v>
                </c:pt>
                <c:pt idx="580">
                  <c:v>1-Jun-19</c:v>
                </c:pt>
                <c:pt idx="581">
                  <c:v>1-Jul-19</c:v>
                </c:pt>
                <c:pt idx="582">
                  <c:v>1-Aug-19</c:v>
                </c:pt>
                <c:pt idx="583">
                  <c:v>1-Sep-19</c:v>
                </c:pt>
                <c:pt idx="584">
                  <c:v>1-Oct-19</c:v>
                </c:pt>
                <c:pt idx="585">
                  <c:v>1-Nov-19</c:v>
                </c:pt>
                <c:pt idx="586">
                  <c:v>1-Dec-19</c:v>
                </c:pt>
                <c:pt idx="587">
                  <c:v>1-Jan-20</c:v>
                </c:pt>
                <c:pt idx="588">
                  <c:v>1-Feb-20</c:v>
                </c:pt>
                <c:pt idx="589">
                  <c:v>1-Mar-20</c:v>
                </c:pt>
                <c:pt idx="590">
                  <c:v>1-Apr-20</c:v>
                </c:pt>
                <c:pt idx="591">
                  <c:v>1-May-20</c:v>
                </c:pt>
                <c:pt idx="592">
                  <c:v>1-Jun-20</c:v>
                </c:pt>
                <c:pt idx="593">
                  <c:v>1-Jul-20</c:v>
                </c:pt>
                <c:pt idx="594">
                  <c:v>1-Aug-20</c:v>
                </c:pt>
                <c:pt idx="595">
                  <c:v>1-Sep-20</c:v>
                </c:pt>
                <c:pt idx="596">
                  <c:v>1-Oct-20</c:v>
                </c:pt>
                <c:pt idx="597">
                  <c:v>1-Nov-20</c:v>
                </c:pt>
                <c:pt idx="598">
                  <c:v>1-Dec-20</c:v>
                </c:pt>
                <c:pt idx="599">
                  <c:v>1-Jan-21</c:v>
                </c:pt>
                <c:pt idx="600">
                  <c:v>1-Feb-21</c:v>
                </c:pt>
                <c:pt idx="601">
                  <c:v>1-Mar-21</c:v>
                </c:pt>
                <c:pt idx="602">
                  <c:v>1-Apr-21</c:v>
                </c:pt>
                <c:pt idx="603">
                  <c:v>1-May-21</c:v>
                </c:pt>
                <c:pt idx="604">
                  <c:v>1-Jun-21</c:v>
                </c:pt>
                <c:pt idx="605">
                  <c:v>1-Jul-21</c:v>
                </c:pt>
                <c:pt idx="606">
                  <c:v>1-Aug-21</c:v>
                </c:pt>
                <c:pt idx="607">
                  <c:v>1-Sep-21</c:v>
                </c:pt>
                <c:pt idx="608">
                  <c:v>1-Oct-21</c:v>
                </c:pt>
                <c:pt idx="609">
                  <c:v>1-Nov-21</c:v>
                </c:pt>
                <c:pt idx="610">
                  <c:v>1-Dec-21</c:v>
                </c:pt>
                <c:pt idx="611">
                  <c:v>1-Jan-22</c:v>
                </c:pt>
                <c:pt idx="612">
                  <c:v>1-Feb-22</c:v>
                </c:pt>
                <c:pt idx="613">
                  <c:v>1-Mar-22</c:v>
                </c:pt>
                <c:pt idx="614">
                  <c:v>1-Apr-22</c:v>
                </c:pt>
                <c:pt idx="615">
                  <c:v>1-May-22</c:v>
                </c:pt>
                <c:pt idx="616">
                  <c:v>1-Jun-22</c:v>
                </c:pt>
                <c:pt idx="617">
                  <c:v>1-Jul-22</c:v>
                </c:pt>
                <c:pt idx="618">
                  <c:v>1-Aug-22</c:v>
                </c:pt>
                <c:pt idx="619">
                  <c:v>1-Sep-22</c:v>
                </c:pt>
                <c:pt idx="620">
                  <c:v>1-Oct-22</c:v>
                </c:pt>
                <c:pt idx="621">
                  <c:v>1-Nov-22</c:v>
                </c:pt>
                <c:pt idx="622">
                  <c:v>1-Dec-22</c:v>
                </c:pt>
                <c:pt idx="623">
                  <c:v>1-Jan-23</c:v>
                </c:pt>
                <c:pt idx="624">
                  <c:v>1-Feb-23</c:v>
                </c:pt>
                <c:pt idx="625">
                  <c:v>1-Mar-23</c:v>
                </c:pt>
                <c:pt idx="626">
                  <c:v>1-Apr-23</c:v>
                </c:pt>
                <c:pt idx="627">
                  <c:v>1-May-23</c:v>
                </c:pt>
                <c:pt idx="628">
                  <c:v>1-Jun-23</c:v>
                </c:pt>
                <c:pt idx="629">
                  <c:v>1-Jul-23</c:v>
                </c:pt>
                <c:pt idx="630">
                  <c:v>1-Aug-23</c:v>
                </c:pt>
                <c:pt idx="631">
                  <c:v>1-Sep-23</c:v>
                </c:pt>
                <c:pt idx="632">
                  <c:v>1-Oct-23</c:v>
                </c:pt>
                <c:pt idx="633">
                  <c:v>1-Nov-23</c:v>
                </c:pt>
                <c:pt idx="634">
                  <c:v>1-Dec-23</c:v>
                </c:pt>
                <c:pt idx="635">
                  <c:v>1-Jan-24</c:v>
                </c:pt>
                <c:pt idx="636">
                  <c:v>1-Feb-24</c:v>
                </c:pt>
                <c:pt idx="637">
                  <c:v>1-Mar-24</c:v>
                </c:pt>
                <c:pt idx="638">
                  <c:v>1-Apr-24</c:v>
                </c:pt>
                <c:pt idx="639">
                  <c:v>1-May-24</c:v>
                </c:pt>
                <c:pt idx="640">
                  <c:v>1-Jun-24</c:v>
                </c:pt>
                <c:pt idx="641">
                  <c:v>1-Jul-24</c:v>
                </c:pt>
                <c:pt idx="642">
                  <c:v>1-Aug-24</c:v>
                </c:pt>
                <c:pt idx="643">
                  <c:v>1-Sep-24</c:v>
                </c:pt>
                <c:pt idx="644">
                  <c:v>1-Oct-24</c:v>
                </c:pt>
                <c:pt idx="645">
                  <c:v>1-Nov-24</c:v>
                </c:pt>
                <c:pt idx="646">
                  <c:v>1-Dec-24</c:v>
                </c:pt>
                <c:pt idx="647">
                  <c:v>1-Jan-25</c:v>
                </c:pt>
                <c:pt idx="648">
                  <c:v>1-Feb-25</c:v>
                </c:pt>
                <c:pt idx="649">
                  <c:v>1-Mar-25</c:v>
                </c:pt>
                <c:pt idx="650">
                  <c:v>1-Apr-25</c:v>
                </c:pt>
                <c:pt idx="651">
                  <c:v>1-May-25</c:v>
                </c:pt>
                <c:pt idx="652">
                  <c:v>1-Jun-25</c:v>
                </c:pt>
                <c:pt idx="653">
                  <c:v>1-Jul-25</c:v>
                </c:pt>
                <c:pt idx="654">
                  <c:v>1-Aug-25</c:v>
                </c:pt>
                <c:pt idx="655">
                  <c:v>1-Sep-25</c:v>
                </c:pt>
                <c:pt idx="656">
                  <c:v>1-Oct-25</c:v>
                </c:pt>
                <c:pt idx="657">
                  <c:v>1-Nov-25</c:v>
                </c:pt>
                <c:pt idx="658">
                  <c:v>1-Dec-25</c:v>
                </c:pt>
                <c:pt idx="659">
                  <c:v>1-Jan-26</c:v>
                </c:pt>
                <c:pt idx="660">
                  <c:v>1-Feb-26</c:v>
                </c:pt>
                <c:pt idx="661">
                  <c:v>1-Mar-26</c:v>
                </c:pt>
                <c:pt idx="662">
                  <c:v>1-Apr-26</c:v>
                </c:pt>
                <c:pt idx="663">
                  <c:v>1-May-26</c:v>
                </c:pt>
                <c:pt idx="664">
                  <c:v>1-Jun-26</c:v>
                </c:pt>
                <c:pt idx="665">
                  <c:v>1-Jul-26</c:v>
                </c:pt>
                <c:pt idx="666">
                  <c:v>1-Aug-26</c:v>
                </c:pt>
                <c:pt idx="667">
                  <c:v>1-Sep-26</c:v>
                </c:pt>
                <c:pt idx="668">
                  <c:v>1-Oct-26</c:v>
                </c:pt>
                <c:pt idx="669">
                  <c:v>1-Nov-26</c:v>
                </c:pt>
                <c:pt idx="670">
                  <c:v>1-Dec-26</c:v>
                </c:pt>
                <c:pt idx="671">
                  <c:v>1-Jan-27</c:v>
                </c:pt>
                <c:pt idx="672">
                  <c:v>1-Feb-27</c:v>
                </c:pt>
                <c:pt idx="673">
                  <c:v>1-Mar-27</c:v>
                </c:pt>
                <c:pt idx="674">
                  <c:v>1-Apr-27</c:v>
                </c:pt>
                <c:pt idx="675">
                  <c:v>1-May-27</c:v>
                </c:pt>
                <c:pt idx="676">
                  <c:v>1-Jun-27</c:v>
                </c:pt>
                <c:pt idx="677">
                  <c:v>1-Jul-27</c:v>
                </c:pt>
                <c:pt idx="678">
                  <c:v>1-Aug-27</c:v>
                </c:pt>
                <c:pt idx="679">
                  <c:v>1-Sep-27</c:v>
                </c:pt>
                <c:pt idx="680">
                  <c:v>1-Oct-27</c:v>
                </c:pt>
                <c:pt idx="681">
                  <c:v>1-Nov-27</c:v>
                </c:pt>
                <c:pt idx="682">
                  <c:v>1-Dec-27</c:v>
                </c:pt>
                <c:pt idx="683">
                  <c:v>1-Jan-28</c:v>
                </c:pt>
                <c:pt idx="684">
                  <c:v>1-Feb-28</c:v>
                </c:pt>
                <c:pt idx="685">
                  <c:v>1-Mar-28</c:v>
                </c:pt>
                <c:pt idx="686">
                  <c:v>1-Apr-28</c:v>
                </c:pt>
                <c:pt idx="687">
                  <c:v>1-May-28</c:v>
                </c:pt>
                <c:pt idx="688">
                  <c:v>1-Jun-28</c:v>
                </c:pt>
                <c:pt idx="689">
                  <c:v>1-Jul-28</c:v>
                </c:pt>
                <c:pt idx="690">
                  <c:v>1-Aug-28</c:v>
                </c:pt>
                <c:pt idx="691">
                  <c:v>1-Sep-28</c:v>
                </c:pt>
                <c:pt idx="692">
                  <c:v>1-Oct-28</c:v>
                </c:pt>
                <c:pt idx="693">
                  <c:v>1-Nov-28</c:v>
                </c:pt>
                <c:pt idx="694">
                  <c:v>1-Dec-28</c:v>
                </c:pt>
                <c:pt idx="695">
                  <c:v>1-Jan-29</c:v>
                </c:pt>
                <c:pt idx="696">
                  <c:v>1-Feb-29</c:v>
                </c:pt>
                <c:pt idx="697">
                  <c:v>1-Mar-29</c:v>
                </c:pt>
                <c:pt idx="698">
                  <c:v>1-Apr-29</c:v>
                </c:pt>
                <c:pt idx="699">
                  <c:v>1-May-29</c:v>
                </c:pt>
                <c:pt idx="700">
                  <c:v>1-Jun-29</c:v>
                </c:pt>
                <c:pt idx="701">
                  <c:v>1-Jul-29</c:v>
                </c:pt>
                <c:pt idx="702">
                  <c:v>1-Aug-29</c:v>
                </c:pt>
                <c:pt idx="703">
                  <c:v>1-Sep-29</c:v>
                </c:pt>
                <c:pt idx="704">
                  <c:v>1-Oct-29</c:v>
                </c:pt>
                <c:pt idx="705">
                  <c:v>1-Nov-29</c:v>
                </c:pt>
                <c:pt idx="706">
                  <c:v>1-Dec-29</c:v>
                </c:pt>
                <c:pt idx="707">
                  <c:v>1-Jan-30</c:v>
                </c:pt>
                <c:pt idx="708">
                  <c:v>1-Feb-30</c:v>
                </c:pt>
                <c:pt idx="709">
                  <c:v>1-Mar-30</c:v>
                </c:pt>
                <c:pt idx="710">
                  <c:v>1-Apr-30</c:v>
                </c:pt>
                <c:pt idx="711">
                  <c:v>1-May-30</c:v>
                </c:pt>
                <c:pt idx="712">
                  <c:v>1-Jun-30</c:v>
                </c:pt>
                <c:pt idx="713">
                  <c:v>1-Jul-30</c:v>
                </c:pt>
                <c:pt idx="714">
                  <c:v>1-Aug-30</c:v>
                </c:pt>
                <c:pt idx="715">
                  <c:v>1-Sep-30</c:v>
                </c:pt>
                <c:pt idx="716">
                  <c:v>1-Oct-30</c:v>
                </c:pt>
                <c:pt idx="717">
                  <c:v>1-Nov-30</c:v>
                </c:pt>
                <c:pt idx="718">
                  <c:v>1-Dec-30</c:v>
                </c:pt>
                <c:pt idx="719">
                  <c:v>1-Jan-31</c:v>
                </c:pt>
                <c:pt idx="720">
                  <c:v>1-Feb-31</c:v>
                </c:pt>
                <c:pt idx="721">
                  <c:v>1-Mar-31</c:v>
                </c:pt>
                <c:pt idx="722">
                  <c:v>1-Apr-31</c:v>
                </c:pt>
                <c:pt idx="723">
                  <c:v>1-May-31</c:v>
                </c:pt>
                <c:pt idx="724">
                  <c:v>1-Jun-31</c:v>
                </c:pt>
                <c:pt idx="725">
                  <c:v>1-Jul-31</c:v>
                </c:pt>
                <c:pt idx="726">
                  <c:v>1-Aug-31</c:v>
                </c:pt>
                <c:pt idx="727">
                  <c:v>1-Sep-31</c:v>
                </c:pt>
                <c:pt idx="728">
                  <c:v>1-Oct-31</c:v>
                </c:pt>
                <c:pt idx="729">
                  <c:v>1-Nov-31</c:v>
                </c:pt>
                <c:pt idx="730">
                  <c:v>1-Dec-31</c:v>
                </c:pt>
                <c:pt idx="731">
                  <c:v>1-Jan-32</c:v>
                </c:pt>
                <c:pt idx="732">
                  <c:v>1-Feb-32</c:v>
                </c:pt>
                <c:pt idx="733">
                  <c:v>1-Mar-32</c:v>
                </c:pt>
                <c:pt idx="734">
                  <c:v>1-Apr-32</c:v>
                </c:pt>
                <c:pt idx="735">
                  <c:v>1-May-32</c:v>
                </c:pt>
                <c:pt idx="736">
                  <c:v>1-Jun-32</c:v>
                </c:pt>
                <c:pt idx="737">
                  <c:v>1-Jul-32</c:v>
                </c:pt>
                <c:pt idx="738">
                  <c:v>1-Aug-32</c:v>
                </c:pt>
                <c:pt idx="739">
                  <c:v>1-Sep-32</c:v>
                </c:pt>
                <c:pt idx="740">
                  <c:v>1-Oct-32</c:v>
                </c:pt>
                <c:pt idx="741">
                  <c:v>1-Nov-32</c:v>
                </c:pt>
                <c:pt idx="742">
                  <c:v>1-Dec-32</c:v>
                </c:pt>
                <c:pt idx="743">
                  <c:v>1-Jan-33</c:v>
                </c:pt>
                <c:pt idx="744">
                  <c:v>1-Feb-33</c:v>
                </c:pt>
                <c:pt idx="745">
                  <c:v>1-Mar-33</c:v>
                </c:pt>
                <c:pt idx="746">
                  <c:v>1-Apr-33</c:v>
                </c:pt>
                <c:pt idx="747">
                  <c:v>1-May-33</c:v>
                </c:pt>
                <c:pt idx="748">
                  <c:v>1-Jun-33</c:v>
                </c:pt>
                <c:pt idx="749">
                  <c:v>1-Jul-33</c:v>
                </c:pt>
                <c:pt idx="750">
                  <c:v>1-Aug-33</c:v>
                </c:pt>
                <c:pt idx="751">
                  <c:v>1-Sep-33</c:v>
                </c:pt>
                <c:pt idx="752">
                  <c:v>1-Oct-33</c:v>
                </c:pt>
                <c:pt idx="753">
                  <c:v>1-Nov-33</c:v>
                </c:pt>
                <c:pt idx="754">
                  <c:v>1-Dec-33</c:v>
                </c:pt>
                <c:pt idx="755">
                  <c:v>1-Jan-34</c:v>
                </c:pt>
                <c:pt idx="756">
                  <c:v>1-Feb-34</c:v>
                </c:pt>
                <c:pt idx="757">
                  <c:v>1-Mar-34</c:v>
                </c:pt>
                <c:pt idx="758">
                  <c:v>1-Apr-34</c:v>
                </c:pt>
                <c:pt idx="759">
                  <c:v>1-May-34</c:v>
                </c:pt>
                <c:pt idx="760">
                  <c:v>1-Jun-34</c:v>
                </c:pt>
                <c:pt idx="761">
                  <c:v>1-Jul-34</c:v>
                </c:pt>
                <c:pt idx="762">
                  <c:v>1-Aug-34</c:v>
                </c:pt>
                <c:pt idx="763">
                  <c:v>1-Sep-34</c:v>
                </c:pt>
                <c:pt idx="764">
                  <c:v>1-Oct-34</c:v>
                </c:pt>
                <c:pt idx="765">
                  <c:v>1-Nov-34</c:v>
                </c:pt>
                <c:pt idx="766">
                  <c:v>1-Dec-34</c:v>
                </c:pt>
                <c:pt idx="767">
                  <c:v>1-Jan-35</c:v>
                </c:pt>
                <c:pt idx="768">
                  <c:v>1-Feb-35</c:v>
                </c:pt>
                <c:pt idx="769">
                  <c:v>1-Mar-35</c:v>
                </c:pt>
                <c:pt idx="770">
                  <c:v>1-Apr-35</c:v>
                </c:pt>
                <c:pt idx="771">
                  <c:v>1-May-35</c:v>
                </c:pt>
                <c:pt idx="772">
                  <c:v>1-Jun-35</c:v>
                </c:pt>
                <c:pt idx="773">
                  <c:v>1-Jul-35</c:v>
                </c:pt>
                <c:pt idx="774">
                  <c:v>1-Aug-35</c:v>
                </c:pt>
                <c:pt idx="775">
                  <c:v>1-Sep-35</c:v>
                </c:pt>
                <c:pt idx="776">
                  <c:v>1-Oct-35</c:v>
                </c:pt>
                <c:pt idx="777">
                  <c:v>1-Nov-35</c:v>
                </c:pt>
                <c:pt idx="778">
                  <c:v>1-Dec-35</c:v>
                </c:pt>
                <c:pt idx="779">
                  <c:v>1-Jan-36</c:v>
                </c:pt>
                <c:pt idx="780">
                  <c:v>1-Feb-36</c:v>
                </c:pt>
                <c:pt idx="781">
                  <c:v>1-Mar-36</c:v>
                </c:pt>
                <c:pt idx="782">
                  <c:v>1-Apr-36</c:v>
                </c:pt>
                <c:pt idx="783">
                  <c:v>1-May-36</c:v>
                </c:pt>
                <c:pt idx="784">
                  <c:v>1-Jun-36</c:v>
                </c:pt>
                <c:pt idx="785">
                  <c:v>1-Jul-36</c:v>
                </c:pt>
                <c:pt idx="786">
                  <c:v>1-Aug-36</c:v>
                </c:pt>
                <c:pt idx="787">
                  <c:v>1-Sep-36</c:v>
                </c:pt>
                <c:pt idx="788">
                  <c:v>1-Oct-36</c:v>
                </c:pt>
                <c:pt idx="789">
                  <c:v>1-Nov-36</c:v>
                </c:pt>
                <c:pt idx="790">
                  <c:v>1-Dec-36</c:v>
                </c:pt>
                <c:pt idx="791">
                  <c:v>1-Jan-37</c:v>
                </c:pt>
                <c:pt idx="792">
                  <c:v>1-Feb-37</c:v>
                </c:pt>
                <c:pt idx="793">
                  <c:v>1-Mar-37</c:v>
                </c:pt>
                <c:pt idx="794">
                  <c:v>1-Apr-37</c:v>
                </c:pt>
                <c:pt idx="795">
                  <c:v>1-May-37</c:v>
                </c:pt>
                <c:pt idx="796">
                  <c:v>1-Jun-37</c:v>
                </c:pt>
                <c:pt idx="797">
                  <c:v>1-Jul-37</c:v>
                </c:pt>
                <c:pt idx="798">
                  <c:v>1-Aug-37</c:v>
                </c:pt>
                <c:pt idx="799">
                  <c:v>1-Sep-37</c:v>
                </c:pt>
                <c:pt idx="800">
                  <c:v>1-Oct-37</c:v>
                </c:pt>
                <c:pt idx="801">
                  <c:v>1-Nov-37</c:v>
                </c:pt>
                <c:pt idx="802">
                  <c:v>1-Dec-37</c:v>
                </c:pt>
                <c:pt idx="803">
                  <c:v>1-Jan-38</c:v>
                </c:pt>
                <c:pt idx="804">
                  <c:v>1-Feb-38</c:v>
                </c:pt>
                <c:pt idx="805">
                  <c:v>1-Mar-38</c:v>
                </c:pt>
                <c:pt idx="806">
                  <c:v>1-Apr-38</c:v>
                </c:pt>
                <c:pt idx="807">
                  <c:v>1-May-38</c:v>
                </c:pt>
                <c:pt idx="808">
                  <c:v>1-Jun-38</c:v>
                </c:pt>
                <c:pt idx="809">
                  <c:v>1-Jul-38</c:v>
                </c:pt>
                <c:pt idx="810">
                  <c:v>1-Aug-38</c:v>
                </c:pt>
                <c:pt idx="811">
                  <c:v>1-Sep-38</c:v>
                </c:pt>
                <c:pt idx="812">
                  <c:v>1-Oct-38</c:v>
                </c:pt>
                <c:pt idx="813">
                  <c:v>1-Nov-38</c:v>
                </c:pt>
                <c:pt idx="814">
                  <c:v>1-Dec-38</c:v>
                </c:pt>
                <c:pt idx="815">
                  <c:v>1-Jan-39</c:v>
                </c:pt>
                <c:pt idx="816">
                  <c:v>1-Feb-39</c:v>
                </c:pt>
                <c:pt idx="817">
                  <c:v>1-Mar-39</c:v>
                </c:pt>
                <c:pt idx="818">
                  <c:v>1-Apr-39</c:v>
                </c:pt>
                <c:pt idx="819">
                  <c:v>1-May-39</c:v>
                </c:pt>
                <c:pt idx="820">
                  <c:v>1-Jun-39</c:v>
                </c:pt>
                <c:pt idx="821">
                  <c:v>1-Jul-39</c:v>
                </c:pt>
                <c:pt idx="822">
                  <c:v>1-Aug-39</c:v>
                </c:pt>
                <c:pt idx="823">
                  <c:v>1-Sep-39</c:v>
                </c:pt>
                <c:pt idx="824">
                  <c:v>1-Oct-39</c:v>
                </c:pt>
                <c:pt idx="825">
                  <c:v>1-Nov-39</c:v>
                </c:pt>
                <c:pt idx="826">
                  <c:v>1-Dec-39</c:v>
                </c:pt>
                <c:pt idx="827">
                  <c:v>1-Jan-40</c:v>
                </c:pt>
                <c:pt idx="828">
                  <c:v>1-Feb-40</c:v>
                </c:pt>
                <c:pt idx="829">
                  <c:v>1-Mar-40</c:v>
                </c:pt>
                <c:pt idx="830">
                  <c:v>1-Apr-40</c:v>
                </c:pt>
                <c:pt idx="831">
                  <c:v>1-May-40</c:v>
                </c:pt>
                <c:pt idx="832">
                  <c:v>1-Jun-40</c:v>
                </c:pt>
                <c:pt idx="833">
                  <c:v>1-Jul-40</c:v>
                </c:pt>
                <c:pt idx="834">
                  <c:v>1-Aug-40</c:v>
                </c:pt>
                <c:pt idx="835">
                  <c:v>1-Sep-40</c:v>
                </c:pt>
                <c:pt idx="836">
                  <c:v>1-Oct-40</c:v>
                </c:pt>
                <c:pt idx="837">
                  <c:v>1-Nov-40</c:v>
                </c:pt>
                <c:pt idx="838">
                  <c:v>1-Dec-40</c:v>
                </c:pt>
                <c:pt idx="839">
                  <c:v>1-Jan-41</c:v>
                </c:pt>
                <c:pt idx="840">
                  <c:v>1-Feb-41</c:v>
                </c:pt>
                <c:pt idx="841">
                  <c:v>1-Mar-41</c:v>
                </c:pt>
                <c:pt idx="842">
                  <c:v>1-Apr-41</c:v>
                </c:pt>
                <c:pt idx="843">
                  <c:v>1-May-41</c:v>
                </c:pt>
                <c:pt idx="844">
                  <c:v>1-Jun-41</c:v>
                </c:pt>
                <c:pt idx="845">
                  <c:v>1-Jul-41</c:v>
                </c:pt>
                <c:pt idx="846">
                  <c:v>1-Aug-41</c:v>
                </c:pt>
                <c:pt idx="847">
                  <c:v>1-Sep-41</c:v>
                </c:pt>
                <c:pt idx="848">
                  <c:v>1-Oct-41</c:v>
                </c:pt>
                <c:pt idx="849">
                  <c:v>1-Nov-41</c:v>
                </c:pt>
                <c:pt idx="850">
                  <c:v>1-Dec-41</c:v>
                </c:pt>
                <c:pt idx="851">
                  <c:v>1-Jan-42</c:v>
                </c:pt>
                <c:pt idx="852">
                  <c:v>1-Feb-42</c:v>
                </c:pt>
                <c:pt idx="853">
                  <c:v>1-Mar-42</c:v>
                </c:pt>
                <c:pt idx="854">
                  <c:v>1-Apr-42</c:v>
                </c:pt>
                <c:pt idx="855">
                  <c:v>1-May-42</c:v>
                </c:pt>
                <c:pt idx="856">
                  <c:v>1-Jun-42</c:v>
                </c:pt>
                <c:pt idx="857">
                  <c:v>1-Jul-42</c:v>
                </c:pt>
                <c:pt idx="858">
                  <c:v>1-Aug-42</c:v>
                </c:pt>
                <c:pt idx="859">
                  <c:v>1-Sep-42</c:v>
                </c:pt>
                <c:pt idx="860">
                  <c:v>1-Oct-42</c:v>
                </c:pt>
                <c:pt idx="861">
                  <c:v>1-Nov-42</c:v>
                </c:pt>
                <c:pt idx="862">
                  <c:v>1-Dec-42</c:v>
                </c:pt>
                <c:pt idx="863">
                  <c:v>1-Jan-43</c:v>
                </c:pt>
                <c:pt idx="864">
                  <c:v>1-Feb-43</c:v>
                </c:pt>
                <c:pt idx="865">
                  <c:v>1-Mar-43</c:v>
                </c:pt>
                <c:pt idx="866">
                  <c:v>1-Apr-43</c:v>
                </c:pt>
                <c:pt idx="867">
                  <c:v>1-May-43</c:v>
                </c:pt>
                <c:pt idx="868">
                  <c:v>1-Jun-43</c:v>
                </c:pt>
                <c:pt idx="869">
                  <c:v>1-Jul-43</c:v>
                </c:pt>
                <c:pt idx="870">
                  <c:v>1-Aug-43</c:v>
                </c:pt>
                <c:pt idx="871">
                  <c:v>1-Sep-43</c:v>
                </c:pt>
                <c:pt idx="872">
                  <c:v>1-Oct-43</c:v>
                </c:pt>
                <c:pt idx="873">
                  <c:v>1-Nov-43</c:v>
                </c:pt>
                <c:pt idx="874">
                  <c:v>1-Dec-43</c:v>
                </c:pt>
                <c:pt idx="875">
                  <c:v>1-Jan-44</c:v>
                </c:pt>
                <c:pt idx="876">
                  <c:v>1-Feb-44</c:v>
                </c:pt>
                <c:pt idx="877">
                  <c:v>1-Mar-44</c:v>
                </c:pt>
                <c:pt idx="878">
                  <c:v>1-Apr-44</c:v>
                </c:pt>
                <c:pt idx="879">
                  <c:v>1-May-44</c:v>
                </c:pt>
                <c:pt idx="880">
                  <c:v>1-Jun-44</c:v>
                </c:pt>
                <c:pt idx="881">
                  <c:v>1-Jul-44</c:v>
                </c:pt>
                <c:pt idx="882">
                  <c:v>1-Aug-44</c:v>
                </c:pt>
                <c:pt idx="883">
                  <c:v>1-Sep-44</c:v>
                </c:pt>
                <c:pt idx="884">
                  <c:v>1-Oct-44</c:v>
                </c:pt>
                <c:pt idx="885">
                  <c:v>1-Nov-44</c:v>
                </c:pt>
                <c:pt idx="886">
                  <c:v>1-Dec-44</c:v>
                </c:pt>
                <c:pt idx="887">
                  <c:v>1-Jan-45</c:v>
                </c:pt>
                <c:pt idx="888">
                  <c:v>1-Feb-45</c:v>
                </c:pt>
                <c:pt idx="889">
                  <c:v>1-Mar-45</c:v>
                </c:pt>
                <c:pt idx="890">
                  <c:v>1-Apr-45</c:v>
                </c:pt>
                <c:pt idx="891">
                  <c:v>1-May-45</c:v>
                </c:pt>
                <c:pt idx="892">
                  <c:v>1-Jun-45</c:v>
                </c:pt>
                <c:pt idx="893">
                  <c:v>1-Jul-45</c:v>
                </c:pt>
                <c:pt idx="894">
                  <c:v>1-Aug-45</c:v>
                </c:pt>
                <c:pt idx="895">
                  <c:v>1-Sep-45</c:v>
                </c:pt>
                <c:pt idx="896">
                  <c:v>1-Oct-45</c:v>
                </c:pt>
                <c:pt idx="897">
                  <c:v>1-Nov-45</c:v>
                </c:pt>
                <c:pt idx="898">
                  <c:v>1-Dec-45</c:v>
                </c:pt>
                <c:pt idx="899">
                  <c:v>1-Jan-46</c:v>
                </c:pt>
                <c:pt idx="900">
                  <c:v>1-Feb-46</c:v>
                </c:pt>
                <c:pt idx="901">
                  <c:v>1-Mar-46</c:v>
                </c:pt>
                <c:pt idx="902">
                  <c:v>1-Apr-46</c:v>
                </c:pt>
                <c:pt idx="903">
                  <c:v>1-May-46</c:v>
                </c:pt>
                <c:pt idx="904">
                  <c:v>1-Jun-46</c:v>
                </c:pt>
                <c:pt idx="905">
                  <c:v>1-Jul-46</c:v>
                </c:pt>
                <c:pt idx="906">
                  <c:v>1-Aug-46</c:v>
                </c:pt>
                <c:pt idx="907">
                  <c:v>1-Sep-46</c:v>
                </c:pt>
                <c:pt idx="908">
                  <c:v>1-Oct-46</c:v>
                </c:pt>
                <c:pt idx="909">
                  <c:v>1-Nov-46</c:v>
                </c:pt>
                <c:pt idx="910">
                  <c:v>1-Dec-46</c:v>
                </c:pt>
                <c:pt idx="911">
                  <c:v>1-Jan-47</c:v>
                </c:pt>
                <c:pt idx="912">
                  <c:v>1-Feb-47</c:v>
                </c:pt>
                <c:pt idx="913">
                  <c:v>1-Mar-47</c:v>
                </c:pt>
                <c:pt idx="914">
                  <c:v>1-Apr-47</c:v>
                </c:pt>
                <c:pt idx="915">
                  <c:v>1-May-47</c:v>
                </c:pt>
                <c:pt idx="916">
                  <c:v>1-Jun-47</c:v>
                </c:pt>
                <c:pt idx="917">
                  <c:v>1-Jul-47</c:v>
                </c:pt>
                <c:pt idx="918">
                  <c:v>1-Aug-47</c:v>
                </c:pt>
                <c:pt idx="919">
                  <c:v>1-Sep-47</c:v>
                </c:pt>
                <c:pt idx="920">
                  <c:v>1-Oct-47</c:v>
                </c:pt>
                <c:pt idx="921">
                  <c:v>1-Nov-47</c:v>
                </c:pt>
                <c:pt idx="922">
                  <c:v>1-Dec-47</c:v>
                </c:pt>
                <c:pt idx="923">
                  <c:v>1-Jan-48</c:v>
                </c:pt>
                <c:pt idx="924">
                  <c:v>1-Feb-48</c:v>
                </c:pt>
                <c:pt idx="925">
                  <c:v>1-Mar-48</c:v>
                </c:pt>
                <c:pt idx="926">
                  <c:v>1-Apr-48</c:v>
                </c:pt>
                <c:pt idx="927">
                  <c:v>1-May-48</c:v>
                </c:pt>
                <c:pt idx="928">
                  <c:v>1-Jun-48</c:v>
                </c:pt>
                <c:pt idx="929">
                  <c:v>1-Jul-48</c:v>
                </c:pt>
                <c:pt idx="930">
                  <c:v>1-Aug-48</c:v>
                </c:pt>
                <c:pt idx="931">
                  <c:v>1-Sep-48</c:v>
                </c:pt>
                <c:pt idx="932">
                  <c:v>1-Oct-48</c:v>
                </c:pt>
                <c:pt idx="933">
                  <c:v>1-Nov-48</c:v>
                </c:pt>
                <c:pt idx="934">
                  <c:v>1-Dec-48</c:v>
                </c:pt>
                <c:pt idx="935">
                  <c:v>1-Jan-49</c:v>
                </c:pt>
                <c:pt idx="936">
                  <c:v>1-Feb-49</c:v>
                </c:pt>
                <c:pt idx="937">
                  <c:v>1-Mar-49</c:v>
                </c:pt>
                <c:pt idx="938">
                  <c:v>1-Apr-49</c:v>
                </c:pt>
                <c:pt idx="939">
                  <c:v>1-May-49</c:v>
                </c:pt>
                <c:pt idx="940">
                  <c:v>1-Jun-49</c:v>
                </c:pt>
                <c:pt idx="941">
                  <c:v>1-Jul-49</c:v>
                </c:pt>
                <c:pt idx="942">
                  <c:v>1-Aug-49</c:v>
                </c:pt>
                <c:pt idx="943">
                  <c:v>1-Sep-49</c:v>
                </c:pt>
                <c:pt idx="944">
                  <c:v>1-Oct-49</c:v>
                </c:pt>
                <c:pt idx="945">
                  <c:v>1-Nov-49</c:v>
                </c:pt>
                <c:pt idx="946">
                  <c:v>1-Dec-49</c:v>
                </c:pt>
                <c:pt idx="947">
                  <c:v>1-Jan-50</c:v>
                </c:pt>
                <c:pt idx="948">
                  <c:v>1-Feb-50</c:v>
                </c:pt>
                <c:pt idx="949">
                  <c:v>1-Mar-50</c:v>
                </c:pt>
                <c:pt idx="950">
                  <c:v>1-Apr-50</c:v>
                </c:pt>
                <c:pt idx="951">
                  <c:v>1-May-50</c:v>
                </c:pt>
                <c:pt idx="952">
                  <c:v>1-Jun-50</c:v>
                </c:pt>
                <c:pt idx="953">
                  <c:v>1-Jul-50</c:v>
                </c:pt>
                <c:pt idx="954">
                  <c:v>1-Aug-50</c:v>
                </c:pt>
                <c:pt idx="955">
                  <c:v>1-Sep-50</c:v>
                </c:pt>
                <c:pt idx="956">
                  <c:v>1-Oct-50</c:v>
                </c:pt>
                <c:pt idx="957">
                  <c:v>1-Nov-50</c:v>
                </c:pt>
                <c:pt idx="958">
                  <c:v>1-Dec-50</c:v>
                </c:pt>
                <c:pt idx="959">
                  <c:v>1-Jan-51</c:v>
                </c:pt>
                <c:pt idx="960">
                  <c:v>1-Feb-51</c:v>
                </c:pt>
                <c:pt idx="961">
                  <c:v>1-Mar-51</c:v>
                </c:pt>
                <c:pt idx="962">
                  <c:v>1-Apr-51</c:v>
                </c:pt>
                <c:pt idx="963">
                  <c:v>1-May-51</c:v>
                </c:pt>
                <c:pt idx="964">
                  <c:v>1-Jun-51</c:v>
                </c:pt>
                <c:pt idx="965">
                  <c:v>1-Jul-51</c:v>
                </c:pt>
                <c:pt idx="966">
                  <c:v>1-Aug-51</c:v>
                </c:pt>
                <c:pt idx="967">
                  <c:v>1-Sep-51</c:v>
                </c:pt>
                <c:pt idx="968">
                  <c:v>1-Oct-51</c:v>
                </c:pt>
                <c:pt idx="969">
                  <c:v>1-Nov-51</c:v>
                </c:pt>
                <c:pt idx="970">
                  <c:v>1-Dec-51</c:v>
                </c:pt>
                <c:pt idx="971">
                  <c:v>1-Jan-52</c:v>
                </c:pt>
                <c:pt idx="972">
                  <c:v>1-Feb-52</c:v>
                </c:pt>
                <c:pt idx="973">
                  <c:v>1-Mar-52</c:v>
                </c:pt>
                <c:pt idx="974">
                  <c:v>1-Apr-52</c:v>
                </c:pt>
                <c:pt idx="975">
                  <c:v>1-May-52</c:v>
                </c:pt>
                <c:pt idx="976">
                  <c:v>1-Jun-52</c:v>
                </c:pt>
                <c:pt idx="977">
                  <c:v>1-Jul-52</c:v>
                </c:pt>
                <c:pt idx="978">
                  <c:v>1-Aug-52</c:v>
                </c:pt>
                <c:pt idx="979">
                  <c:v>1-Sep-52</c:v>
                </c:pt>
                <c:pt idx="980">
                  <c:v>1-Oct-52</c:v>
                </c:pt>
                <c:pt idx="981">
                  <c:v>1-Nov-52</c:v>
                </c:pt>
                <c:pt idx="982">
                  <c:v>1-Dec-52</c:v>
                </c:pt>
                <c:pt idx="983">
                  <c:v>1-Jan-53</c:v>
                </c:pt>
                <c:pt idx="984">
                  <c:v>1-Feb-53</c:v>
                </c:pt>
                <c:pt idx="985">
                  <c:v>1-Mar-53</c:v>
                </c:pt>
                <c:pt idx="986">
                  <c:v>1-Apr-53</c:v>
                </c:pt>
                <c:pt idx="987">
                  <c:v>1-May-53</c:v>
                </c:pt>
                <c:pt idx="988">
                  <c:v>1-Jun-53</c:v>
                </c:pt>
                <c:pt idx="989">
                  <c:v>1-Jul-53</c:v>
                </c:pt>
                <c:pt idx="990">
                  <c:v>1-Aug-53</c:v>
                </c:pt>
                <c:pt idx="991">
                  <c:v>1-Sep-53</c:v>
                </c:pt>
                <c:pt idx="992">
                  <c:v>1-Oct-53</c:v>
                </c:pt>
                <c:pt idx="993">
                  <c:v>1-Nov-53</c:v>
                </c:pt>
                <c:pt idx="994">
                  <c:v>1-Dec-53</c:v>
                </c:pt>
                <c:pt idx="995">
                  <c:v>1-Jan-54</c:v>
                </c:pt>
                <c:pt idx="996">
                  <c:v>1-Feb-54</c:v>
                </c:pt>
                <c:pt idx="997">
                  <c:v>1-Mar-54</c:v>
                </c:pt>
                <c:pt idx="998">
                  <c:v>1-Apr-54</c:v>
                </c:pt>
                <c:pt idx="999">
                  <c:v>1-May-54</c:v>
                </c:pt>
                <c:pt idx="1000">
                  <c:v>1-Jun-54</c:v>
                </c:pt>
                <c:pt idx="1001">
                  <c:v>1-Jul-54</c:v>
                </c:pt>
                <c:pt idx="1002">
                  <c:v>1-Aug-54</c:v>
                </c:pt>
                <c:pt idx="1003">
                  <c:v>1-Sep-54</c:v>
                </c:pt>
                <c:pt idx="1004">
                  <c:v>1-Oct-54</c:v>
                </c:pt>
                <c:pt idx="1005">
                  <c:v>1-Nov-54</c:v>
                </c:pt>
                <c:pt idx="1006">
                  <c:v>1-Dec-54</c:v>
                </c:pt>
                <c:pt idx="1007">
                  <c:v>1-Jan-55</c:v>
                </c:pt>
                <c:pt idx="1008">
                  <c:v>1-Feb-55</c:v>
                </c:pt>
                <c:pt idx="1009">
                  <c:v>1-Mar-55</c:v>
                </c:pt>
                <c:pt idx="1010">
                  <c:v>1-Apr-55</c:v>
                </c:pt>
                <c:pt idx="1011">
                  <c:v>1-May-55</c:v>
                </c:pt>
                <c:pt idx="1012">
                  <c:v>1-Jun-55</c:v>
                </c:pt>
                <c:pt idx="1013">
                  <c:v>1-Jul-55</c:v>
                </c:pt>
                <c:pt idx="1014">
                  <c:v>1-Aug-55</c:v>
                </c:pt>
                <c:pt idx="1015">
                  <c:v>1-Sep-55</c:v>
                </c:pt>
                <c:pt idx="1016">
                  <c:v>1-Oct-55</c:v>
                </c:pt>
                <c:pt idx="1017">
                  <c:v>1-Nov-55</c:v>
                </c:pt>
                <c:pt idx="1018">
                  <c:v>1-Dec-55</c:v>
                </c:pt>
                <c:pt idx="1019">
                  <c:v>1-Jan-56</c:v>
                </c:pt>
                <c:pt idx="1020">
                  <c:v>1-Feb-56</c:v>
                </c:pt>
                <c:pt idx="1021">
                  <c:v>1-Mar-56</c:v>
                </c:pt>
                <c:pt idx="1022">
                  <c:v>1-Apr-56</c:v>
                </c:pt>
                <c:pt idx="1023">
                  <c:v>1-May-56</c:v>
                </c:pt>
                <c:pt idx="1024">
                  <c:v>1-Jun-56</c:v>
                </c:pt>
                <c:pt idx="1025">
                  <c:v>1-Jul-56</c:v>
                </c:pt>
                <c:pt idx="1026">
                  <c:v>1-Aug-56</c:v>
                </c:pt>
                <c:pt idx="1027">
                  <c:v>1-Sep-56</c:v>
                </c:pt>
                <c:pt idx="1028">
                  <c:v>1-Oct-56</c:v>
                </c:pt>
                <c:pt idx="1029">
                  <c:v>1-Nov-56</c:v>
                </c:pt>
                <c:pt idx="1030">
                  <c:v>1-Dec-56</c:v>
                </c:pt>
                <c:pt idx="1031">
                  <c:v>1-Jan-57</c:v>
                </c:pt>
                <c:pt idx="1032">
                  <c:v>1-Feb-57</c:v>
                </c:pt>
                <c:pt idx="1033">
                  <c:v>1-Mar-57</c:v>
                </c:pt>
                <c:pt idx="1034">
                  <c:v>1-Apr-57</c:v>
                </c:pt>
                <c:pt idx="1035">
                  <c:v>1-May-57</c:v>
                </c:pt>
                <c:pt idx="1036">
                  <c:v>1-Jun-57</c:v>
                </c:pt>
                <c:pt idx="1037">
                  <c:v>1-Jul-57</c:v>
                </c:pt>
                <c:pt idx="1038">
                  <c:v>1-Aug-57</c:v>
                </c:pt>
                <c:pt idx="1039">
                  <c:v>1-Sep-57</c:v>
                </c:pt>
                <c:pt idx="1040">
                  <c:v>1-Oct-57</c:v>
                </c:pt>
                <c:pt idx="1041">
                  <c:v>1-Nov-57</c:v>
                </c:pt>
                <c:pt idx="1042">
                  <c:v>1-Dec-57</c:v>
                </c:pt>
                <c:pt idx="1043">
                  <c:v>1-Jan-58</c:v>
                </c:pt>
                <c:pt idx="1044">
                  <c:v>1-Feb-58</c:v>
                </c:pt>
                <c:pt idx="1045">
                  <c:v>1-Mar-58</c:v>
                </c:pt>
                <c:pt idx="1046">
                  <c:v>1-Apr-58</c:v>
                </c:pt>
                <c:pt idx="1047">
                  <c:v>1-May-58</c:v>
                </c:pt>
                <c:pt idx="1048">
                  <c:v>1-Jun-58</c:v>
                </c:pt>
                <c:pt idx="1049">
                  <c:v>1-Jul-58</c:v>
                </c:pt>
                <c:pt idx="1050">
                  <c:v>1-Aug-58</c:v>
                </c:pt>
                <c:pt idx="1051">
                  <c:v>1-Sep-58</c:v>
                </c:pt>
                <c:pt idx="1052">
                  <c:v>1-Oct-58</c:v>
                </c:pt>
                <c:pt idx="1053">
                  <c:v>1-Nov-58</c:v>
                </c:pt>
                <c:pt idx="1054">
                  <c:v>1-Dec-58</c:v>
                </c:pt>
                <c:pt idx="1055">
                  <c:v>1-Jan-59</c:v>
                </c:pt>
                <c:pt idx="1056">
                  <c:v>1-Feb-59</c:v>
                </c:pt>
                <c:pt idx="1057">
                  <c:v>1-Mar-59</c:v>
                </c:pt>
                <c:pt idx="1058">
                  <c:v>1-Apr-59</c:v>
                </c:pt>
                <c:pt idx="1059">
                  <c:v>1-May-59</c:v>
                </c:pt>
                <c:pt idx="1060">
                  <c:v>1-Jun-59</c:v>
                </c:pt>
                <c:pt idx="1061">
                  <c:v>1-Jul-59</c:v>
                </c:pt>
                <c:pt idx="1062">
                  <c:v>1-Aug-59</c:v>
                </c:pt>
                <c:pt idx="1063">
                  <c:v>1-Sep-59</c:v>
                </c:pt>
                <c:pt idx="1064">
                  <c:v>1-Oct-59</c:v>
                </c:pt>
                <c:pt idx="1065">
                  <c:v>1-Nov-59</c:v>
                </c:pt>
                <c:pt idx="1066">
                  <c:v>1-Dec-59</c:v>
                </c:pt>
                <c:pt idx="1067">
                  <c:v>1-Jan-60</c:v>
                </c:pt>
                <c:pt idx="1068">
                  <c:v>1-Feb-60</c:v>
                </c:pt>
                <c:pt idx="1069">
                  <c:v>1-Mar-60</c:v>
                </c:pt>
                <c:pt idx="1070">
                  <c:v>1-Apr-60</c:v>
                </c:pt>
                <c:pt idx="1071">
                  <c:v>1-May-60</c:v>
                </c:pt>
                <c:pt idx="1072">
                  <c:v>1-Jun-60</c:v>
                </c:pt>
                <c:pt idx="1073">
                  <c:v>1-Jul-60</c:v>
                </c:pt>
                <c:pt idx="1074">
                  <c:v>1-Aug-60</c:v>
                </c:pt>
                <c:pt idx="1075">
                  <c:v>1-Sep-60</c:v>
                </c:pt>
                <c:pt idx="1076">
                  <c:v>1-Oct-60</c:v>
                </c:pt>
                <c:pt idx="1077">
                  <c:v>1-Nov-60</c:v>
                </c:pt>
                <c:pt idx="1078">
                  <c:v>1-Dec-60</c:v>
                </c:pt>
                <c:pt idx="1079">
                  <c:v>1-Jan-61</c:v>
                </c:pt>
                <c:pt idx="1080">
                  <c:v>1-Feb-61</c:v>
                </c:pt>
                <c:pt idx="1081">
                  <c:v>1-Mar-61</c:v>
                </c:pt>
                <c:pt idx="1082">
                  <c:v>1-Apr-61</c:v>
                </c:pt>
                <c:pt idx="1083">
                  <c:v>1-May-61</c:v>
                </c:pt>
                <c:pt idx="1084">
                  <c:v>1-Jun-61</c:v>
                </c:pt>
                <c:pt idx="1085">
                  <c:v>1-Jul-61</c:v>
                </c:pt>
                <c:pt idx="1086">
                  <c:v>1-Aug-61</c:v>
                </c:pt>
                <c:pt idx="1087">
                  <c:v>1-Sep-61</c:v>
                </c:pt>
                <c:pt idx="1088">
                  <c:v>1-Oct-61</c:v>
                </c:pt>
                <c:pt idx="1089">
                  <c:v>1-Nov-61</c:v>
                </c:pt>
                <c:pt idx="1090">
                  <c:v>1-Dec-61</c:v>
                </c:pt>
                <c:pt idx="1091">
                  <c:v>1-Jan-62</c:v>
                </c:pt>
                <c:pt idx="1092">
                  <c:v>1-Feb-62</c:v>
                </c:pt>
                <c:pt idx="1093">
                  <c:v>1-Mar-62</c:v>
                </c:pt>
                <c:pt idx="1094">
                  <c:v>1-Apr-62</c:v>
                </c:pt>
                <c:pt idx="1095">
                  <c:v>1-May-62</c:v>
                </c:pt>
                <c:pt idx="1096">
                  <c:v>1-Jun-62</c:v>
                </c:pt>
                <c:pt idx="1097">
                  <c:v>1-Jul-62</c:v>
                </c:pt>
                <c:pt idx="1098">
                  <c:v>1-Aug-62</c:v>
                </c:pt>
                <c:pt idx="1099">
                  <c:v>1-Sep-62</c:v>
                </c:pt>
                <c:pt idx="1100">
                  <c:v>1-Oct-62</c:v>
                </c:pt>
                <c:pt idx="1101">
                  <c:v>1-Nov-62</c:v>
                </c:pt>
                <c:pt idx="1102">
                  <c:v>1-Dec-62</c:v>
                </c:pt>
                <c:pt idx="1103">
                  <c:v>1-Jan-63</c:v>
                </c:pt>
                <c:pt idx="1104">
                  <c:v>1-Feb-63</c:v>
                </c:pt>
                <c:pt idx="1105">
                  <c:v>1-Mar-63</c:v>
                </c:pt>
                <c:pt idx="1106">
                  <c:v>1-Apr-63</c:v>
                </c:pt>
                <c:pt idx="1107">
                  <c:v>1-May-63</c:v>
                </c:pt>
                <c:pt idx="1108">
                  <c:v>1-Jun-63</c:v>
                </c:pt>
                <c:pt idx="1109">
                  <c:v>1-Jul-63</c:v>
                </c:pt>
                <c:pt idx="1110">
                  <c:v>1-Aug-63</c:v>
                </c:pt>
                <c:pt idx="1111">
                  <c:v>1-Sep-63</c:v>
                </c:pt>
                <c:pt idx="1112">
                  <c:v>1-Oct-63</c:v>
                </c:pt>
                <c:pt idx="1113">
                  <c:v>1-Nov-63</c:v>
                </c:pt>
                <c:pt idx="1114">
                  <c:v>1-Dec-63</c:v>
                </c:pt>
                <c:pt idx="1115">
                  <c:v>1-Jan-64</c:v>
                </c:pt>
                <c:pt idx="1116">
                  <c:v>1-Feb-64</c:v>
                </c:pt>
                <c:pt idx="1117">
                  <c:v>1-Mar-64</c:v>
                </c:pt>
                <c:pt idx="1118">
                  <c:v>1-Apr-64</c:v>
                </c:pt>
                <c:pt idx="1119">
                  <c:v>1-May-64</c:v>
                </c:pt>
                <c:pt idx="1120">
                  <c:v>1-Jun-64</c:v>
                </c:pt>
                <c:pt idx="1121">
                  <c:v>1-Jul-64</c:v>
                </c:pt>
                <c:pt idx="1122">
                  <c:v>1-Aug-64</c:v>
                </c:pt>
                <c:pt idx="1123">
                  <c:v>1-Sep-64</c:v>
                </c:pt>
                <c:pt idx="1124">
                  <c:v>1-Oct-64</c:v>
                </c:pt>
                <c:pt idx="1125">
                  <c:v>1-Nov-64</c:v>
                </c:pt>
                <c:pt idx="1126">
                  <c:v>1-Dec-64</c:v>
                </c:pt>
                <c:pt idx="1127">
                  <c:v>1-Jan-65</c:v>
                </c:pt>
                <c:pt idx="1128">
                  <c:v>1-Feb-65</c:v>
                </c:pt>
                <c:pt idx="1129">
                  <c:v>1-Mar-65</c:v>
                </c:pt>
                <c:pt idx="1130">
                  <c:v>1-Apr-65</c:v>
                </c:pt>
                <c:pt idx="1131">
                  <c:v>1-May-65</c:v>
                </c:pt>
                <c:pt idx="1132">
                  <c:v>1-Jun-65</c:v>
                </c:pt>
                <c:pt idx="1133">
                  <c:v>1-Jul-65</c:v>
                </c:pt>
                <c:pt idx="1134">
                  <c:v>1-Aug-65</c:v>
                </c:pt>
                <c:pt idx="1135">
                  <c:v>1-Sep-65</c:v>
                </c:pt>
                <c:pt idx="1136">
                  <c:v>1-Oct-65</c:v>
                </c:pt>
                <c:pt idx="1137">
                  <c:v>1-Nov-65</c:v>
                </c:pt>
                <c:pt idx="1138">
                  <c:v>1-Dec-65</c:v>
                </c:pt>
                <c:pt idx="1139">
                  <c:v>1-Jan-66</c:v>
                </c:pt>
                <c:pt idx="1140">
                  <c:v>1-Feb-66</c:v>
                </c:pt>
                <c:pt idx="1141">
                  <c:v>1-Mar-66</c:v>
                </c:pt>
                <c:pt idx="1142">
                  <c:v>1-Apr-66</c:v>
                </c:pt>
                <c:pt idx="1143">
                  <c:v>1-May-66</c:v>
                </c:pt>
                <c:pt idx="1144">
                  <c:v>1-Jun-66</c:v>
                </c:pt>
                <c:pt idx="1145">
                  <c:v>1-Jul-66</c:v>
                </c:pt>
                <c:pt idx="1146">
                  <c:v>1-Aug-66</c:v>
                </c:pt>
                <c:pt idx="1147">
                  <c:v>1-Sep-66</c:v>
                </c:pt>
                <c:pt idx="1148">
                  <c:v>1-Oct-66</c:v>
                </c:pt>
                <c:pt idx="1149">
                  <c:v>1-Nov-66</c:v>
                </c:pt>
                <c:pt idx="1150">
                  <c:v>1-Dec-66</c:v>
                </c:pt>
                <c:pt idx="1151">
                  <c:v>1-Jan-67</c:v>
                </c:pt>
                <c:pt idx="1152">
                  <c:v>1-Feb-67</c:v>
                </c:pt>
                <c:pt idx="1153">
                  <c:v>1-Mar-67</c:v>
                </c:pt>
                <c:pt idx="1154">
                  <c:v>1-Apr-67</c:v>
                </c:pt>
                <c:pt idx="1155">
                  <c:v>1-May-67</c:v>
                </c:pt>
                <c:pt idx="1156">
                  <c:v>1-Jun-67</c:v>
                </c:pt>
                <c:pt idx="1157">
                  <c:v>1-Jul-67</c:v>
                </c:pt>
                <c:pt idx="1158">
                  <c:v>1-Aug-67</c:v>
                </c:pt>
                <c:pt idx="1159">
                  <c:v>1-Sep-67</c:v>
                </c:pt>
                <c:pt idx="1160">
                  <c:v>1-Oct-67</c:v>
                </c:pt>
                <c:pt idx="1161">
                  <c:v>1-Nov-67</c:v>
                </c:pt>
                <c:pt idx="1162">
                  <c:v>1-Dec-67</c:v>
                </c:pt>
                <c:pt idx="1163">
                  <c:v>1-Jan-68</c:v>
                </c:pt>
                <c:pt idx="1164">
                  <c:v>1-Feb-68</c:v>
                </c:pt>
                <c:pt idx="1165">
                  <c:v>1-Mar-68</c:v>
                </c:pt>
                <c:pt idx="1166">
                  <c:v>1-Apr-68</c:v>
                </c:pt>
                <c:pt idx="1167">
                  <c:v>1-May-68</c:v>
                </c:pt>
                <c:pt idx="1168">
                  <c:v>1-Jun-68</c:v>
                </c:pt>
                <c:pt idx="1169">
                  <c:v>1-Jul-68</c:v>
                </c:pt>
                <c:pt idx="1170">
                  <c:v>1-Aug-68</c:v>
                </c:pt>
                <c:pt idx="1171">
                  <c:v>1-Sep-68</c:v>
                </c:pt>
                <c:pt idx="1172">
                  <c:v>1-Oct-68</c:v>
                </c:pt>
                <c:pt idx="1173">
                  <c:v>1-Nov-68</c:v>
                </c:pt>
                <c:pt idx="1174">
                  <c:v>1-Dec-68</c:v>
                </c:pt>
                <c:pt idx="1175">
                  <c:v>1-Jan-69</c:v>
                </c:pt>
                <c:pt idx="1176">
                  <c:v>1-Feb-69</c:v>
                </c:pt>
                <c:pt idx="1177">
                  <c:v>1-Mar-69</c:v>
                </c:pt>
                <c:pt idx="1178">
                  <c:v>1-Apr-69</c:v>
                </c:pt>
                <c:pt idx="1179">
                  <c:v>1-May-69</c:v>
                </c:pt>
                <c:pt idx="1180">
                  <c:v>1-Jun-69</c:v>
                </c:pt>
                <c:pt idx="1181">
                  <c:v>1-Jul-69</c:v>
                </c:pt>
                <c:pt idx="1182">
                  <c:v>1-Aug-69</c:v>
                </c:pt>
                <c:pt idx="1183">
                  <c:v>1-Sep-69</c:v>
                </c:pt>
                <c:pt idx="1184">
                  <c:v>1-Oct-69</c:v>
                </c:pt>
                <c:pt idx="1185">
                  <c:v>1-Nov-69</c:v>
                </c:pt>
                <c:pt idx="1186">
                  <c:v>1-Dec-69</c:v>
                </c:pt>
                <c:pt idx="1187">
                  <c:v>1-Jan-70</c:v>
                </c:pt>
                <c:pt idx="1188">
                  <c:v>1-Feb-70</c:v>
                </c:pt>
                <c:pt idx="1189">
                  <c:v>1-Mar-70</c:v>
                </c:pt>
                <c:pt idx="1190">
                  <c:v>1-Apr-70</c:v>
                </c:pt>
                <c:pt idx="1191">
                  <c:v>1-May-70</c:v>
                </c:pt>
                <c:pt idx="1192">
                  <c:v>1-Jun-70</c:v>
                </c:pt>
                <c:pt idx="1193">
                  <c:v>1-Jul-70</c:v>
                </c:pt>
                <c:pt idx="1194">
                  <c:v>1-Aug-70</c:v>
                </c:pt>
                <c:pt idx="1195">
                  <c:v>1-Sep-70</c:v>
                </c:pt>
                <c:pt idx="1196">
                  <c:v>1-Oct-70</c:v>
                </c:pt>
                <c:pt idx="1197">
                  <c:v>1-Nov-70</c:v>
                </c:pt>
                <c:pt idx="1198">
                  <c:v>1-Dec-70</c:v>
                </c:pt>
                <c:pt idx="1199">
                  <c:v>1-Jan-71</c:v>
                </c:pt>
                <c:pt idx="1200">
                  <c:v>1-Feb-71</c:v>
                </c:pt>
                <c:pt idx="1201">
                  <c:v>1-Mar-71</c:v>
                </c:pt>
                <c:pt idx="1202">
                  <c:v>1-Apr-71</c:v>
                </c:pt>
                <c:pt idx="1203">
                  <c:v>1-May-71</c:v>
                </c:pt>
                <c:pt idx="1204">
                  <c:v>1-Jun-71</c:v>
                </c:pt>
                <c:pt idx="1205">
                  <c:v>1-Jul-71</c:v>
                </c:pt>
                <c:pt idx="1206">
                  <c:v>1-Aug-71</c:v>
                </c:pt>
                <c:pt idx="1207">
                  <c:v>1-Sep-71</c:v>
                </c:pt>
                <c:pt idx="1208">
                  <c:v>1-Oct-71</c:v>
                </c:pt>
                <c:pt idx="1209">
                  <c:v>1-Nov-71</c:v>
                </c:pt>
                <c:pt idx="1210">
                  <c:v>1-Dec-71</c:v>
                </c:pt>
                <c:pt idx="1211">
                  <c:v>1-Jan-72</c:v>
                </c:pt>
                <c:pt idx="1212">
                  <c:v>1-Feb-72</c:v>
                </c:pt>
                <c:pt idx="1213">
                  <c:v>1-Mar-72</c:v>
                </c:pt>
                <c:pt idx="1214">
                  <c:v>1-Apr-72</c:v>
                </c:pt>
                <c:pt idx="1215">
                  <c:v>1-May-72</c:v>
                </c:pt>
                <c:pt idx="1216">
                  <c:v>1-Jun-72</c:v>
                </c:pt>
                <c:pt idx="1217">
                  <c:v>1-Jul-72</c:v>
                </c:pt>
                <c:pt idx="1218">
                  <c:v>1-Aug-72</c:v>
                </c:pt>
                <c:pt idx="1219">
                  <c:v>1-Sep-72</c:v>
                </c:pt>
                <c:pt idx="1220">
                  <c:v>1-Oct-72</c:v>
                </c:pt>
                <c:pt idx="1221">
                  <c:v>1-Nov-72</c:v>
                </c:pt>
                <c:pt idx="1222">
                  <c:v>1-Dec-72</c:v>
                </c:pt>
                <c:pt idx="1223">
                  <c:v>1-Jan-73</c:v>
                </c:pt>
                <c:pt idx="1224">
                  <c:v>1-Feb-73</c:v>
                </c:pt>
                <c:pt idx="1225">
                  <c:v>1-Mar-73</c:v>
                </c:pt>
                <c:pt idx="1226">
                  <c:v>1-Apr-73</c:v>
                </c:pt>
                <c:pt idx="1227">
                  <c:v>1-May-73</c:v>
                </c:pt>
                <c:pt idx="1228">
                  <c:v>1-Jun-73</c:v>
                </c:pt>
                <c:pt idx="1229">
                  <c:v>1-Jul-73</c:v>
                </c:pt>
                <c:pt idx="1230">
                  <c:v>1-Aug-73</c:v>
                </c:pt>
                <c:pt idx="1231">
                  <c:v>1-Sep-73</c:v>
                </c:pt>
                <c:pt idx="1232">
                  <c:v>1-Oct-73</c:v>
                </c:pt>
                <c:pt idx="1233">
                  <c:v>1-Nov-73</c:v>
                </c:pt>
                <c:pt idx="1234">
                  <c:v>1-Dec-73</c:v>
                </c:pt>
                <c:pt idx="1235">
                  <c:v>1-Jan-74</c:v>
                </c:pt>
                <c:pt idx="1236">
                  <c:v>1-Feb-74</c:v>
                </c:pt>
                <c:pt idx="1237">
                  <c:v>1-Mar-74</c:v>
                </c:pt>
                <c:pt idx="1238">
                  <c:v>1-Apr-74</c:v>
                </c:pt>
                <c:pt idx="1239">
                  <c:v>1-May-74</c:v>
                </c:pt>
                <c:pt idx="1240">
                  <c:v>1-Jun-74</c:v>
                </c:pt>
                <c:pt idx="1241">
                  <c:v>1-Jul-74</c:v>
                </c:pt>
                <c:pt idx="1242">
                  <c:v>1-Aug-74</c:v>
                </c:pt>
                <c:pt idx="1243">
                  <c:v>1-Sep-74</c:v>
                </c:pt>
                <c:pt idx="1244">
                  <c:v>1-Oct-74</c:v>
                </c:pt>
                <c:pt idx="1245">
                  <c:v>1-Nov-74</c:v>
                </c:pt>
                <c:pt idx="1246">
                  <c:v>1-Dec-74</c:v>
                </c:pt>
                <c:pt idx="1247">
                  <c:v>1-Jan-75</c:v>
                </c:pt>
                <c:pt idx="1248">
                  <c:v>1-Feb-75</c:v>
                </c:pt>
                <c:pt idx="1249">
                  <c:v>1-Mar-75</c:v>
                </c:pt>
                <c:pt idx="1250">
                  <c:v>1-Apr-75</c:v>
                </c:pt>
                <c:pt idx="1251">
                  <c:v>1-May-75</c:v>
                </c:pt>
                <c:pt idx="1252">
                  <c:v>1-Jun-75</c:v>
                </c:pt>
                <c:pt idx="1253">
                  <c:v>1-Jul-75</c:v>
                </c:pt>
                <c:pt idx="1254">
                  <c:v>1-Aug-75</c:v>
                </c:pt>
                <c:pt idx="1255">
                  <c:v>1-Sep-75</c:v>
                </c:pt>
                <c:pt idx="1256">
                  <c:v>1-Oct-75</c:v>
                </c:pt>
                <c:pt idx="1257">
                  <c:v>1-Nov-75</c:v>
                </c:pt>
                <c:pt idx="1258">
                  <c:v>1-Dec-75</c:v>
                </c:pt>
                <c:pt idx="1259">
                  <c:v>1-Jan-76</c:v>
                </c:pt>
                <c:pt idx="1260">
                  <c:v>1-Feb-76</c:v>
                </c:pt>
                <c:pt idx="1261">
                  <c:v>1-Mar-76</c:v>
                </c:pt>
                <c:pt idx="1262">
                  <c:v>1-Apr-76</c:v>
                </c:pt>
                <c:pt idx="1263">
                  <c:v>1-May-76</c:v>
                </c:pt>
                <c:pt idx="1264">
                  <c:v>1-Jun-76</c:v>
                </c:pt>
                <c:pt idx="1265">
                  <c:v>1-Jul-76</c:v>
                </c:pt>
                <c:pt idx="1266">
                  <c:v>1-Aug-76</c:v>
                </c:pt>
                <c:pt idx="1267">
                  <c:v>1-Sep-76</c:v>
                </c:pt>
                <c:pt idx="1268">
                  <c:v>1-Oct-76</c:v>
                </c:pt>
                <c:pt idx="1269">
                  <c:v>1-Nov-76</c:v>
                </c:pt>
                <c:pt idx="1270">
                  <c:v>1-Dec-76</c:v>
                </c:pt>
                <c:pt idx="1271">
                  <c:v>1-Jan-77</c:v>
                </c:pt>
                <c:pt idx="1272">
                  <c:v>1-Feb-77</c:v>
                </c:pt>
                <c:pt idx="1273">
                  <c:v>1-Mar-77</c:v>
                </c:pt>
                <c:pt idx="1274">
                  <c:v>1-Apr-77</c:v>
                </c:pt>
                <c:pt idx="1275">
                  <c:v>1-May-77</c:v>
                </c:pt>
                <c:pt idx="1276">
                  <c:v>1-Jun-77</c:v>
                </c:pt>
                <c:pt idx="1277">
                  <c:v>1-Jul-77</c:v>
                </c:pt>
                <c:pt idx="1278">
                  <c:v>1-Aug-77</c:v>
                </c:pt>
                <c:pt idx="1279">
                  <c:v>1-Sep-77</c:v>
                </c:pt>
                <c:pt idx="1280">
                  <c:v>1-Oct-77</c:v>
                </c:pt>
                <c:pt idx="1281">
                  <c:v>1-Nov-77</c:v>
                </c:pt>
                <c:pt idx="1282">
                  <c:v>1-Dec-77</c:v>
                </c:pt>
                <c:pt idx="1283">
                  <c:v>1-Jan-78</c:v>
                </c:pt>
                <c:pt idx="1284">
                  <c:v>1-Feb-78</c:v>
                </c:pt>
                <c:pt idx="1285">
                  <c:v>1-Mar-78</c:v>
                </c:pt>
                <c:pt idx="1286">
                  <c:v>1-Apr-78</c:v>
                </c:pt>
                <c:pt idx="1287">
                  <c:v>1-May-78</c:v>
                </c:pt>
                <c:pt idx="1288">
                  <c:v>1-Jun-78</c:v>
                </c:pt>
                <c:pt idx="1289">
                  <c:v>1-Jul-78</c:v>
                </c:pt>
                <c:pt idx="1290">
                  <c:v>1-Aug-78</c:v>
                </c:pt>
                <c:pt idx="1291">
                  <c:v>1-Sep-78</c:v>
                </c:pt>
                <c:pt idx="1292">
                  <c:v>1-Oct-78</c:v>
                </c:pt>
                <c:pt idx="1293">
                  <c:v>1-Nov-78</c:v>
                </c:pt>
                <c:pt idx="1294">
                  <c:v>1-Dec-78</c:v>
                </c:pt>
                <c:pt idx="1295">
                  <c:v>1-Jan-79</c:v>
                </c:pt>
                <c:pt idx="1296">
                  <c:v>1-Feb-79</c:v>
                </c:pt>
                <c:pt idx="1297">
                  <c:v>1-Mar-79</c:v>
                </c:pt>
                <c:pt idx="1298">
                  <c:v>1-Apr-79</c:v>
                </c:pt>
                <c:pt idx="1299">
                  <c:v>1-May-79</c:v>
                </c:pt>
                <c:pt idx="1300">
                  <c:v>1-Jun-79</c:v>
                </c:pt>
                <c:pt idx="1301">
                  <c:v>1-Jul-79</c:v>
                </c:pt>
                <c:pt idx="1302">
                  <c:v>1-Aug-79</c:v>
                </c:pt>
                <c:pt idx="1303">
                  <c:v>1-Sep-79</c:v>
                </c:pt>
                <c:pt idx="1304">
                  <c:v>1-Oct-79</c:v>
                </c:pt>
                <c:pt idx="1305">
                  <c:v>1-Nov-79</c:v>
                </c:pt>
                <c:pt idx="1306">
                  <c:v>1-Dec-79</c:v>
                </c:pt>
                <c:pt idx="1307">
                  <c:v>1-Jan-80</c:v>
                </c:pt>
                <c:pt idx="1308">
                  <c:v>1-Feb-80</c:v>
                </c:pt>
                <c:pt idx="1309">
                  <c:v>1-Mar-80</c:v>
                </c:pt>
                <c:pt idx="1310">
                  <c:v>1-Apr-80</c:v>
                </c:pt>
                <c:pt idx="1311">
                  <c:v>1-May-80</c:v>
                </c:pt>
                <c:pt idx="1312">
                  <c:v>1-Jun-80</c:v>
                </c:pt>
                <c:pt idx="1313">
                  <c:v>1-Jul-80</c:v>
                </c:pt>
                <c:pt idx="1314">
                  <c:v>1-Aug-80</c:v>
                </c:pt>
                <c:pt idx="1315">
                  <c:v>1-Sep-80</c:v>
                </c:pt>
                <c:pt idx="1316">
                  <c:v>1-Oct-80</c:v>
                </c:pt>
                <c:pt idx="1317">
                  <c:v>1-Nov-80</c:v>
                </c:pt>
                <c:pt idx="1318">
                  <c:v>1-Dec-80</c:v>
                </c:pt>
                <c:pt idx="1319">
                  <c:v>1-Jan-81</c:v>
                </c:pt>
                <c:pt idx="1320">
                  <c:v>1-Feb-81</c:v>
                </c:pt>
                <c:pt idx="1321">
                  <c:v>1-Mar-81</c:v>
                </c:pt>
                <c:pt idx="1322">
                  <c:v>1-Apr-81</c:v>
                </c:pt>
                <c:pt idx="1323">
                  <c:v>1-May-81</c:v>
                </c:pt>
                <c:pt idx="1324">
                  <c:v>1-Jun-81</c:v>
                </c:pt>
                <c:pt idx="1325">
                  <c:v>1-Jul-81</c:v>
                </c:pt>
                <c:pt idx="1326">
                  <c:v>1-Aug-81</c:v>
                </c:pt>
                <c:pt idx="1327">
                  <c:v>1-Sep-81</c:v>
                </c:pt>
                <c:pt idx="1328">
                  <c:v>1-Oct-81</c:v>
                </c:pt>
                <c:pt idx="1329">
                  <c:v>1-Nov-81</c:v>
                </c:pt>
                <c:pt idx="1330">
                  <c:v>1-Dec-81</c:v>
                </c:pt>
                <c:pt idx="1331">
                  <c:v>1-Jan-82</c:v>
                </c:pt>
                <c:pt idx="1332">
                  <c:v>1-Feb-82</c:v>
                </c:pt>
                <c:pt idx="1333">
                  <c:v>1-Mar-82</c:v>
                </c:pt>
                <c:pt idx="1334">
                  <c:v>1-Apr-82</c:v>
                </c:pt>
                <c:pt idx="1335">
                  <c:v>1-May-82</c:v>
                </c:pt>
                <c:pt idx="1336">
                  <c:v>1-Jun-82</c:v>
                </c:pt>
                <c:pt idx="1337">
                  <c:v>1-Jul-82</c:v>
                </c:pt>
                <c:pt idx="1338">
                  <c:v>1-Aug-82</c:v>
                </c:pt>
                <c:pt idx="1339">
                  <c:v>1-Sep-82</c:v>
                </c:pt>
                <c:pt idx="1340">
                  <c:v>1-Oct-82</c:v>
                </c:pt>
                <c:pt idx="1341">
                  <c:v>1-Nov-82</c:v>
                </c:pt>
                <c:pt idx="1342">
                  <c:v>1-Dec-82</c:v>
                </c:pt>
                <c:pt idx="1343">
                  <c:v>1-Jan-83</c:v>
                </c:pt>
                <c:pt idx="1344">
                  <c:v>1-Feb-83</c:v>
                </c:pt>
                <c:pt idx="1345">
                  <c:v>1-Mar-83</c:v>
                </c:pt>
                <c:pt idx="1346">
                  <c:v>1-Apr-83</c:v>
                </c:pt>
                <c:pt idx="1347">
                  <c:v>1-May-83</c:v>
                </c:pt>
                <c:pt idx="1348">
                  <c:v>1-Jun-83</c:v>
                </c:pt>
                <c:pt idx="1349">
                  <c:v>1-Jul-83</c:v>
                </c:pt>
                <c:pt idx="1350">
                  <c:v>1-Aug-83</c:v>
                </c:pt>
                <c:pt idx="1351">
                  <c:v>1-Sep-83</c:v>
                </c:pt>
                <c:pt idx="1352">
                  <c:v>1-Oct-83</c:v>
                </c:pt>
                <c:pt idx="1353">
                  <c:v>1-Nov-83</c:v>
                </c:pt>
                <c:pt idx="1354">
                  <c:v>1-Dec-83</c:v>
                </c:pt>
                <c:pt idx="1355">
                  <c:v>1-Jan-84</c:v>
                </c:pt>
                <c:pt idx="1356">
                  <c:v>1-Feb-84</c:v>
                </c:pt>
                <c:pt idx="1357">
                  <c:v>1-Mar-84</c:v>
                </c:pt>
                <c:pt idx="1358">
                  <c:v>1-Apr-84</c:v>
                </c:pt>
                <c:pt idx="1359">
                  <c:v>1-May-84</c:v>
                </c:pt>
                <c:pt idx="1360">
                  <c:v>1-Jun-84</c:v>
                </c:pt>
                <c:pt idx="1361">
                  <c:v>1-Jul-84</c:v>
                </c:pt>
                <c:pt idx="1362">
                  <c:v>1-Aug-84</c:v>
                </c:pt>
                <c:pt idx="1363">
                  <c:v>1-Sep-84</c:v>
                </c:pt>
                <c:pt idx="1364">
                  <c:v>1-Oct-84</c:v>
                </c:pt>
                <c:pt idx="1365">
                  <c:v>1-Nov-84</c:v>
                </c:pt>
                <c:pt idx="1366">
                  <c:v>1-Dec-84</c:v>
                </c:pt>
                <c:pt idx="1367">
                  <c:v>1-Jan-85</c:v>
                </c:pt>
                <c:pt idx="1368">
                  <c:v>1-Feb-85</c:v>
                </c:pt>
                <c:pt idx="1369">
                  <c:v>1-Mar-85</c:v>
                </c:pt>
                <c:pt idx="1370">
                  <c:v>1-Apr-85</c:v>
                </c:pt>
                <c:pt idx="1371">
                  <c:v>1-May-85</c:v>
                </c:pt>
                <c:pt idx="1372">
                  <c:v>1-Jun-85</c:v>
                </c:pt>
                <c:pt idx="1373">
                  <c:v>1-Jul-85</c:v>
                </c:pt>
                <c:pt idx="1374">
                  <c:v>1-Aug-85</c:v>
                </c:pt>
                <c:pt idx="1375">
                  <c:v>1-Sep-85</c:v>
                </c:pt>
                <c:pt idx="1376">
                  <c:v>1-Oct-85</c:v>
                </c:pt>
                <c:pt idx="1377">
                  <c:v>1-Nov-85</c:v>
                </c:pt>
                <c:pt idx="1378">
                  <c:v>1-Dec-85</c:v>
                </c:pt>
                <c:pt idx="1379">
                  <c:v>1-Jan-86</c:v>
                </c:pt>
                <c:pt idx="1380">
                  <c:v>1-Feb-86</c:v>
                </c:pt>
                <c:pt idx="1381">
                  <c:v>1-Mar-86</c:v>
                </c:pt>
                <c:pt idx="1382">
                  <c:v>1-Apr-86</c:v>
                </c:pt>
                <c:pt idx="1383">
                  <c:v>1-May-86</c:v>
                </c:pt>
                <c:pt idx="1384">
                  <c:v>1-Jun-86</c:v>
                </c:pt>
                <c:pt idx="1385">
                  <c:v>1-Jul-86</c:v>
                </c:pt>
                <c:pt idx="1386">
                  <c:v>1-Aug-86</c:v>
                </c:pt>
                <c:pt idx="1387">
                  <c:v>1-Sep-86</c:v>
                </c:pt>
                <c:pt idx="1388">
                  <c:v>1-Oct-86</c:v>
                </c:pt>
                <c:pt idx="1389">
                  <c:v>1-Nov-86</c:v>
                </c:pt>
                <c:pt idx="1390">
                  <c:v>1-Dec-86</c:v>
                </c:pt>
                <c:pt idx="1391">
                  <c:v>1-Jan-87</c:v>
                </c:pt>
                <c:pt idx="1392">
                  <c:v>1-Feb-87</c:v>
                </c:pt>
                <c:pt idx="1393">
                  <c:v>1-Mar-87</c:v>
                </c:pt>
                <c:pt idx="1394">
                  <c:v>1-Apr-87</c:v>
                </c:pt>
                <c:pt idx="1395">
                  <c:v>1-May-87</c:v>
                </c:pt>
                <c:pt idx="1396">
                  <c:v>1-Jun-87</c:v>
                </c:pt>
                <c:pt idx="1397">
                  <c:v>1-Jul-87</c:v>
                </c:pt>
                <c:pt idx="1398">
                  <c:v>1-Aug-87</c:v>
                </c:pt>
                <c:pt idx="1399">
                  <c:v>1-Sep-87</c:v>
                </c:pt>
                <c:pt idx="1400">
                  <c:v>1-Oct-87</c:v>
                </c:pt>
                <c:pt idx="1401">
                  <c:v>1-Nov-87</c:v>
                </c:pt>
                <c:pt idx="1402">
                  <c:v>1-Dec-87</c:v>
                </c:pt>
                <c:pt idx="1403">
                  <c:v>1-Jan-88</c:v>
                </c:pt>
                <c:pt idx="1404">
                  <c:v>1-Feb-88</c:v>
                </c:pt>
                <c:pt idx="1405">
                  <c:v>1-Mar-88</c:v>
                </c:pt>
                <c:pt idx="1406">
                  <c:v>1-Apr-88</c:v>
                </c:pt>
                <c:pt idx="1407">
                  <c:v>1-May-88</c:v>
                </c:pt>
                <c:pt idx="1408">
                  <c:v>1-Jun-88</c:v>
                </c:pt>
                <c:pt idx="1409">
                  <c:v>1-Jul-88</c:v>
                </c:pt>
                <c:pt idx="1410">
                  <c:v>1-Aug-88</c:v>
                </c:pt>
                <c:pt idx="1411">
                  <c:v>1-Sep-88</c:v>
                </c:pt>
                <c:pt idx="1412">
                  <c:v>1-Oct-88</c:v>
                </c:pt>
                <c:pt idx="1413">
                  <c:v>1-Nov-88</c:v>
                </c:pt>
                <c:pt idx="1414">
                  <c:v>1-Dec-88</c:v>
                </c:pt>
                <c:pt idx="1415">
                  <c:v>1-Jan-89</c:v>
                </c:pt>
                <c:pt idx="1416">
                  <c:v>1-Feb-89</c:v>
                </c:pt>
                <c:pt idx="1417">
                  <c:v>1-Mar-89</c:v>
                </c:pt>
                <c:pt idx="1418">
                  <c:v>1-Apr-89</c:v>
                </c:pt>
                <c:pt idx="1419">
                  <c:v>1-May-89</c:v>
                </c:pt>
                <c:pt idx="1420">
                  <c:v>1-Jun-89</c:v>
                </c:pt>
                <c:pt idx="1421">
                  <c:v>1-Jul-89</c:v>
                </c:pt>
                <c:pt idx="1422">
                  <c:v>1-Aug-89</c:v>
                </c:pt>
                <c:pt idx="1423">
                  <c:v>1-Sep-89</c:v>
                </c:pt>
                <c:pt idx="1424">
                  <c:v>1-Oct-89</c:v>
                </c:pt>
                <c:pt idx="1425">
                  <c:v>1-Nov-89</c:v>
                </c:pt>
                <c:pt idx="1426">
                  <c:v>1-Dec-89</c:v>
                </c:pt>
                <c:pt idx="1427">
                  <c:v>1-Jan-90</c:v>
                </c:pt>
                <c:pt idx="1428">
                  <c:v>1-Feb-90</c:v>
                </c:pt>
                <c:pt idx="1429">
                  <c:v>1-Mar-90</c:v>
                </c:pt>
                <c:pt idx="1430">
                  <c:v>1-Apr-90</c:v>
                </c:pt>
                <c:pt idx="1431">
                  <c:v>1-May-90</c:v>
                </c:pt>
                <c:pt idx="1432">
                  <c:v>1-Jun-90</c:v>
                </c:pt>
                <c:pt idx="1433">
                  <c:v>1-Jul-90</c:v>
                </c:pt>
                <c:pt idx="1434">
                  <c:v>1-Aug-90</c:v>
                </c:pt>
                <c:pt idx="1435">
                  <c:v>1-Sep-90</c:v>
                </c:pt>
                <c:pt idx="1436">
                  <c:v>1-Oct-90</c:v>
                </c:pt>
                <c:pt idx="1437">
                  <c:v>1-Nov-90</c:v>
                </c:pt>
                <c:pt idx="1438">
                  <c:v>1-Dec-90</c:v>
                </c:pt>
                <c:pt idx="1439">
                  <c:v>1-Jan-91</c:v>
                </c:pt>
                <c:pt idx="1440">
                  <c:v>1-Feb-91</c:v>
                </c:pt>
                <c:pt idx="1441">
                  <c:v>1-Mar-91</c:v>
                </c:pt>
                <c:pt idx="1442">
                  <c:v>1-Apr-91</c:v>
                </c:pt>
                <c:pt idx="1443">
                  <c:v>1-May-91</c:v>
                </c:pt>
                <c:pt idx="1444">
                  <c:v>1-Jun-91</c:v>
                </c:pt>
                <c:pt idx="1445">
                  <c:v>1-Jul-91</c:v>
                </c:pt>
                <c:pt idx="1446">
                  <c:v>1-Aug-91</c:v>
                </c:pt>
                <c:pt idx="1447">
                  <c:v>1-Sep-91</c:v>
                </c:pt>
                <c:pt idx="1448">
                  <c:v>1-Oct-91</c:v>
                </c:pt>
                <c:pt idx="1449">
                  <c:v>1-Nov-91</c:v>
                </c:pt>
                <c:pt idx="1450">
                  <c:v>1-Dec-91</c:v>
                </c:pt>
                <c:pt idx="1451">
                  <c:v>1-Jan-92</c:v>
                </c:pt>
                <c:pt idx="1452">
                  <c:v>1-Feb-92</c:v>
                </c:pt>
                <c:pt idx="1453">
                  <c:v>1-Mar-92</c:v>
                </c:pt>
                <c:pt idx="1454">
                  <c:v>1-Apr-92</c:v>
                </c:pt>
                <c:pt idx="1455">
                  <c:v>1-May-92</c:v>
                </c:pt>
                <c:pt idx="1456">
                  <c:v>1-Jun-92</c:v>
                </c:pt>
                <c:pt idx="1457">
                  <c:v>1-Jul-92</c:v>
                </c:pt>
                <c:pt idx="1458">
                  <c:v>1-Aug-92</c:v>
                </c:pt>
                <c:pt idx="1459">
                  <c:v>1-Sep-92</c:v>
                </c:pt>
                <c:pt idx="1460">
                  <c:v>1-Oct-92</c:v>
                </c:pt>
                <c:pt idx="1461">
                  <c:v>1-Nov-92</c:v>
                </c:pt>
                <c:pt idx="1462">
                  <c:v>1-Dec-92</c:v>
                </c:pt>
                <c:pt idx="1463">
                  <c:v>1-Jan-93</c:v>
                </c:pt>
                <c:pt idx="1464">
                  <c:v>1-Feb-93</c:v>
                </c:pt>
                <c:pt idx="1465">
                  <c:v>1-Mar-93</c:v>
                </c:pt>
                <c:pt idx="1466">
                  <c:v>1-Apr-93</c:v>
                </c:pt>
                <c:pt idx="1467">
                  <c:v>1-May-93</c:v>
                </c:pt>
                <c:pt idx="1468">
                  <c:v>1-Jun-93</c:v>
                </c:pt>
                <c:pt idx="1469">
                  <c:v>1-Jul-93</c:v>
                </c:pt>
                <c:pt idx="1470">
                  <c:v>1-Aug-93</c:v>
                </c:pt>
                <c:pt idx="1471">
                  <c:v>1-Sep-93</c:v>
                </c:pt>
                <c:pt idx="1472">
                  <c:v>1-Oct-93</c:v>
                </c:pt>
                <c:pt idx="1473">
                  <c:v>1-Nov-93</c:v>
                </c:pt>
                <c:pt idx="1474">
                  <c:v>1-Dec-93</c:v>
                </c:pt>
                <c:pt idx="1475">
                  <c:v>1-Jan-94</c:v>
                </c:pt>
                <c:pt idx="1476">
                  <c:v>1-Feb-94</c:v>
                </c:pt>
                <c:pt idx="1477">
                  <c:v>1-Mar-94</c:v>
                </c:pt>
                <c:pt idx="1478">
                  <c:v>1-Apr-94</c:v>
                </c:pt>
                <c:pt idx="1479">
                  <c:v>1-May-94</c:v>
                </c:pt>
                <c:pt idx="1480">
                  <c:v>1-Jun-94</c:v>
                </c:pt>
                <c:pt idx="1481">
                  <c:v>1-Jul-94</c:v>
                </c:pt>
                <c:pt idx="1482">
                  <c:v>1-Aug-94</c:v>
                </c:pt>
                <c:pt idx="1483">
                  <c:v>1-Sep-94</c:v>
                </c:pt>
                <c:pt idx="1484">
                  <c:v>1-Oct-94</c:v>
                </c:pt>
                <c:pt idx="1485">
                  <c:v>1-Nov-94</c:v>
                </c:pt>
                <c:pt idx="1486">
                  <c:v>1-Dec-94</c:v>
                </c:pt>
                <c:pt idx="1487">
                  <c:v>1-Jan-95</c:v>
                </c:pt>
                <c:pt idx="1488">
                  <c:v>1-Feb-95</c:v>
                </c:pt>
                <c:pt idx="1489">
                  <c:v>1-Mar-95</c:v>
                </c:pt>
                <c:pt idx="1490">
                  <c:v>1-Apr-95</c:v>
                </c:pt>
                <c:pt idx="1491">
                  <c:v>1-May-95</c:v>
                </c:pt>
                <c:pt idx="1492">
                  <c:v>1-Jun-95</c:v>
                </c:pt>
                <c:pt idx="1493">
                  <c:v>1-Jul-95</c:v>
                </c:pt>
                <c:pt idx="1494">
                  <c:v>1-Aug-95</c:v>
                </c:pt>
                <c:pt idx="1495">
                  <c:v>1-Sep-95</c:v>
                </c:pt>
                <c:pt idx="1496">
                  <c:v>1-Oct-95</c:v>
                </c:pt>
                <c:pt idx="1497">
                  <c:v>1-Nov-95</c:v>
                </c:pt>
                <c:pt idx="1498">
                  <c:v>1-Dec-95</c:v>
                </c:pt>
                <c:pt idx="1499">
                  <c:v>1-Jan-96</c:v>
                </c:pt>
                <c:pt idx="1500">
                  <c:v>1-Feb-96</c:v>
                </c:pt>
                <c:pt idx="1501">
                  <c:v>1-Mar-96</c:v>
                </c:pt>
                <c:pt idx="1502">
                  <c:v>1-Apr-96</c:v>
                </c:pt>
                <c:pt idx="1503">
                  <c:v>1-May-96</c:v>
                </c:pt>
                <c:pt idx="1504">
                  <c:v>1-Jun-96</c:v>
                </c:pt>
                <c:pt idx="1505">
                  <c:v>1-Jul-96</c:v>
                </c:pt>
                <c:pt idx="1506">
                  <c:v>1-Aug-96</c:v>
                </c:pt>
                <c:pt idx="1507">
                  <c:v>1-Sep-96</c:v>
                </c:pt>
                <c:pt idx="1508">
                  <c:v>1-Oct-96</c:v>
                </c:pt>
                <c:pt idx="1509">
                  <c:v>1-Nov-96</c:v>
                </c:pt>
                <c:pt idx="1510">
                  <c:v>1-Dec-96</c:v>
                </c:pt>
                <c:pt idx="1511">
                  <c:v>1-Jan-97</c:v>
                </c:pt>
                <c:pt idx="1512">
                  <c:v>1-Feb-97</c:v>
                </c:pt>
                <c:pt idx="1513">
                  <c:v>1-Mar-97</c:v>
                </c:pt>
                <c:pt idx="1514">
                  <c:v>1-Apr-97</c:v>
                </c:pt>
                <c:pt idx="1515">
                  <c:v>1-May-97</c:v>
                </c:pt>
                <c:pt idx="1516">
                  <c:v>1-Jun-97</c:v>
                </c:pt>
                <c:pt idx="1517">
                  <c:v>1-Jul-97</c:v>
                </c:pt>
                <c:pt idx="1518">
                  <c:v>1-Aug-97</c:v>
                </c:pt>
                <c:pt idx="1519">
                  <c:v>1-Sep-97</c:v>
                </c:pt>
                <c:pt idx="1520">
                  <c:v>1-Oct-97</c:v>
                </c:pt>
                <c:pt idx="1521">
                  <c:v>1-Nov-97</c:v>
                </c:pt>
                <c:pt idx="1522">
                  <c:v>1-Dec-97</c:v>
                </c:pt>
                <c:pt idx="1523">
                  <c:v>1-Jan-98</c:v>
                </c:pt>
                <c:pt idx="1524">
                  <c:v>1-Feb-98</c:v>
                </c:pt>
                <c:pt idx="1525">
                  <c:v>1-Mar-98</c:v>
                </c:pt>
                <c:pt idx="1526">
                  <c:v>1-Apr-98</c:v>
                </c:pt>
                <c:pt idx="1527">
                  <c:v>1-May-98</c:v>
                </c:pt>
                <c:pt idx="1528">
                  <c:v>1-Jun-98</c:v>
                </c:pt>
                <c:pt idx="1529">
                  <c:v>1-Jul-98</c:v>
                </c:pt>
                <c:pt idx="1530">
                  <c:v>1-Aug-98</c:v>
                </c:pt>
                <c:pt idx="1531">
                  <c:v>1-Sep-98</c:v>
                </c:pt>
                <c:pt idx="1532">
                  <c:v>1-Oct-98</c:v>
                </c:pt>
                <c:pt idx="1533">
                  <c:v>1-Nov-98</c:v>
                </c:pt>
                <c:pt idx="1534">
                  <c:v>1-Dec-98</c:v>
                </c:pt>
                <c:pt idx="1535">
                  <c:v>1-Jan-99</c:v>
                </c:pt>
                <c:pt idx="1536">
                  <c:v>1-Feb-99</c:v>
                </c:pt>
                <c:pt idx="1537">
                  <c:v>1-Mar-99</c:v>
                </c:pt>
                <c:pt idx="1538">
                  <c:v>1-Apr-99</c:v>
                </c:pt>
                <c:pt idx="1539">
                  <c:v>1-May-99</c:v>
                </c:pt>
                <c:pt idx="1540">
                  <c:v>1-Jun-99</c:v>
                </c:pt>
                <c:pt idx="1541">
                  <c:v>1-Jul-99</c:v>
                </c:pt>
                <c:pt idx="1542">
                  <c:v>1-Aug-99</c:v>
                </c:pt>
                <c:pt idx="1543">
                  <c:v>1-Sep-99</c:v>
                </c:pt>
                <c:pt idx="1544">
                  <c:v>1-Oct-99</c:v>
                </c:pt>
                <c:pt idx="1545">
                  <c:v>1-Nov-99</c:v>
                </c:pt>
                <c:pt idx="1546">
                  <c:v>1-Dec-99</c:v>
                </c:pt>
                <c:pt idx="1547">
                  <c:v>1-Jan-00</c:v>
                </c:pt>
                <c:pt idx="1548">
                  <c:v>1-Feb-00</c:v>
                </c:pt>
                <c:pt idx="1549">
                  <c:v>1-Mar-00</c:v>
                </c:pt>
                <c:pt idx="1550">
                  <c:v>1-Apr-00</c:v>
                </c:pt>
                <c:pt idx="1551">
                  <c:v>1-May-00</c:v>
                </c:pt>
                <c:pt idx="1552">
                  <c:v>1-Jun-00</c:v>
                </c:pt>
                <c:pt idx="1553">
                  <c:v>1-Jul-00</c:v>
                </c:pt>
                <c:pt idx="1554">
                  <c:v>1-Aug-00</c:v>
                </c:pt>
                <c:pt idx="1555">
                  <c:v>1-Sep-00</c:v>
                </c:pt>
                <c:pt idx="1556">
                  <c:v>1-Oct-00</c:v>
                </c:pt>
                <c:pt idx="1557">
                  <c:v>1-Nov-00</c:v>
                </c:pt>
                <c:pt idx="1558">
                  <c:v>1-Dec-00</c:v>
                </c:pt>
                <c:pt idx="1559">
                  <c:v>1-Jan-01</c:v>
                </c:pt>
                <c:pt idx="1560">
                  <c:v>1-Feb-01</c:v>
                </c:pt>
                <c:pt idx="1561">
                  <c:v>1-Mar-01</c:v>
                </c:pt>
                <c:pt idx="1562">
                  <c:v>1-Apr-01</c:v>
                </c:pt>
                <c:pt idx="1563">
                  <c:v>1-May-01</c:v>
                </c:pt>
                <c:pt idx="1564">
                  <c:v>1-Jun-01</c:v>
                </c:pt>
                <c:pt idx="1565">
                  <c:v>1-Jul-01</c:v>
                </c:pt>
                <c:pt idx="1566">
                  <c:v>1-Aug-01</c:v>
                </c:pt>
                <c:pt idx="1567">
                  <c:v>1-Sep-01</c:v>
                </c:pt>
                <c:pt idx="1568">
                  <c:v>1-Oct-01</c:v>
                </c:pt>
                <c:pt idx="1569">
                  <c:v>1-Nov-01</c:v>
                </c:pt>
                <c:pt idx="1570">
                  <c:v>1-Dec-01</c:v>
                </c:pt>
                <c:pt idx="1571">
                  <c:v>1-Jan-02</c:v>
                </c:pt>
                <c:pt idx="1572">
                  <c:v>1-Feb-02</c:v>
                </c:pt>
                <c:pt idx="1573">
                  <c:v>1-Mar-02</c:v>
                </c:pt>
                <c:pt idx="1574">
                  <c:v>1-Apr-02</c:v>
                </c:pt>
                <c:pt idx="1575">
                  <c:v>1-May-02</c:v>
                </c:pt>
                <c:pt idx="1576">
                  <c:v>1-Jun-02</c:v>
                </c:pt>
                <c:pt idx="1577">
                  <c:v>1-Jul-02</c:v>
                </c:pt>
                <c:pt idx="1578">
                  <c:v>1-Aug-02</c:v>
                </c:pt>
                <c:pt idx="1579">
                  <c:v>1-Sep-02</c:v>
                </c:pt>
                <c:pt idx="1580">
                  <c:v>1-Oct-02</c:v>
                </c:pt>
                <c:pt idx="1581">
                  <c:v>1-Nov-02</c:v>
                </c:pt>
                <c:pt idx="1582">
                  <c:v>1-Dec-02</c:v>
                </c:pt>
                <c:pt idx="1583">
                  <c:v>1-Jan-03</c:v>
                </c:pt>
                <c:pt idx="1584">
                  <c:v>1-Feb-03</c:v>
                </c:pt>
                <c:pt idx="1585">
                  <c:v>1-Mar-03</c:v>
                </c:pt>
                <c:pt idx="1586">
                  <c:v>1-Apr-03</c:v>
                </c:pt>
                <c:pt idx="1587">
                  <c:v>1-May-03</c:v>
                </c:pt>
                <c:pt idx="1588">
                  <c:v>1-Jun-03</c:v>
                </c:pt>
                <c:pt idx="1589">
                  <c:v>1-Jul-03</c:v>
                </c:pt>
                <c:pt idx="1590">
                  <c:v>1-Aug-03</c:v>
                </c:pt>
                <c:pt idx="1591">
                  <c:v>1-Sep-03</c:v>
                </c:pt>
                <c:pt idx="1592">
                  <c:v>1-Oct-03</c:v>
                </c:pt>
                <c:pt idx="1593">
                  <c:v>1-Nov-03</c:v>
                </c:pt>
                <c:pt idx="1594">
                  <c:v>1-Dec-03</c:v>
                </c:pt>
                <c:pt idx="1595">
                  <c:v>1-Jan-04</c:v>
                </c:pt>
                <c:pt idx="1596">
                  <c:v>1-Feb-04</c:v>
                </c:pt>
                <c:pt idx="1597">
                  <c:v>1-Mar-04</c:v>
                </c:pt>
                <c:pt idx="1598">
                  <c:v>1-Apr-04</c:v>
                </c:pt>
                <c:pt idx="1599">
                  <c:v>1-May-04</c:v>
                </c:pt>
                <c:pt idx="1600">
                  <c:v>1-Jun-04</c:v>
                </c:pt>
                <c:pt idx="1601">
                  <c:v>1-Jul-04</c:v>
                </c:pt>
                <c:pt idx="1602">
                  <c:v>1-Aug-04</c:v>
                </c:pt>
                <c:pt idx="1603">
                  <c:v>1-Sep-04</c:v>
                </c:pt>
                <c:pt idx="1604">
                  <c:v>1-Oct-04</c:v>
                </c:pt>
                <c:pt idx="1605">
                  <c:v>1-Nov-04</c:v>
                </c:pt>
                <c:pt idx="1606">
                  <c:v>1-Dec-04</c:v>
                </c:pt>
                <c:pt idx="1607">
                  <c:v>1-Jan-05</c:v>
                </c:pt>
                <c:pt idx="1608">
                  <c:v>1-Feb-05</c:v>
                </c:pt>
                <c:pt idx="1609">
                  <c:v>1-Mar-05</c:v>
                </c:pt>
                <c:pt idx="1610">
                  <c:v>1-Apr-05</c:v>
                </c:pt>
                <c:pt idx="1611">
                  <c:v>1-May-05</c:v>
                </c:pt>
                <c:pt idx="1612">
                  <c:v>1-Jun-05</c:v>
                </c:pt>
                <c:pt idx="1613">
                  <c:v>1-Jul-05</c:v>
                </c:pt>
                <c:pt idx="1614">
                  <c:v>1-Aug-05</c:v>
                </c:pt>
                <c:pt idx="1615">
                  <c:v>1-Sep-05</c:v>
                </c:pt>
                <c:pt idx="1616">
                  <c:v>1-Oct-05</c:v>
                </c:pt>
                <c:pt idx="1617">
                  <c:v>1-Nov-05</c:v>
                </c:pt>
                <c:pt idx="1618">
                  <c:v>1-Dec-05</c:v>
                </c:pt>
                <c:pt idx="1619">
                  <c:v>1-Jan-06</c:v>
                </c:pt>
                <c:pt idx="1620">
                  <c:v>1-Feb-06</c:v>
                </c:pt>
                <c:pt idx="1621">
                  <c:v>1-Mar-06</c:v>
                </c:pt>
                <c:pt idx="1622">
                  <c:v>1-Apr-06</c:v>
                </c:pt>
                <c:pt idx="1623">
                  <c:v>1-May-06</c:v>
                </c:pt>
                <c:pt idx="1624">
                  <c:v>1-Jun-06</c:v>
                </c:pt>
                <c:pt idx="1625">
                  <c:v>1-Jul-06</c:v>
                </c:pt>
                <c:pt idx="1626">
                  <c:v>1-Aug-06</c:v>
                </c:pt>
                <c:pt idx="1627">
                  <c:v>1-Sep-06</c:v>
                </c:pt>
                <c:pt idx="1628">
                  <c:v>1-Oct-06</c:v>
                </c:pt>
                <c:pt idx="1629">
                  <c:v>1-Nov-06</c:v>
                </c:pt>
                <c:pt idx="1630">
                  <c:v>1-Dec-06</c:v>
                </c:pt>
                <c:pt idx="1631">
                  <c:v>1-Jan-07</c:v>
                </c:pt>
                <c:pt idx="1632">
                  <c:v>1-Feb-07</c:v>
                </c:pt>
                <c:pt idx="1633">
                  <c:v>1-Mar-07</c:v>
                </c:pt>
                <c:pt idx="1634">
                  <c:v>1-Apr-07</c:v>
                </c:pt>
                <c:pt idx="1635">
                  <c:v>1-May-07</c:v>
                </c:pt>
                <c:pt idx="1636">
                  <c:v>1-Jun-07</c:v>
                </c:pt>
                <c:pt idx="1637">
                  <c:v>1-Jul-07</c:v>
                </c:pt>
                <c:pt idx="1638">
                  <c:v>1-Aug-07</c:v>
                </c:pt>
                <c:pt idx="1639">
                  <c:v>1-Sep-07</c:v>
                </c:pt>
                <c:pt idx="1640">
                  <c:v>1-Oct-07</c:v>
                </c:pt>
                <c:pt idx="1641">
                  <c:v>1-Nov-07</c:v>
                </c:pt>
                <c:pt idx="1642">
                  <c:v>1-Dec-07</c:v>
                </c:pt>
                <c:pt idx="1643">
                  <c:v>1-Jan-08</c:v>
                </c:pt>
                <c:pt idx="1644">
                  <c:v>1-Feb-08</c:v>
                </c:pt>
                <c:pt idx="1645">
                  <c:v>1-Mar-08</c:v>
                </c:pt>
                <c:pt idx="1646">
                  <c:v>1-Apr-08</c:v>
                </c:pt>
                <c:pt idx="1647">
                  <c:v>1-May-08</c:v>
                </c:pt>
                <c:pt idx="1648">
                  <c:v>1-Jun-08</c:v>
                </c:pt>
                <c:pt idx="1649">
                  <c:v>1-Jul-08</c:v>
                </c:pt>
                <c:pt idx="1650">
                  <c:v>1-Aug-08</c:v>
                </c:pt>
                <c:pt idx="1651">
                  <c:v>1-Sep-08</c:v>
                </c:pt>
                <c:pt idx="1652">
                  <c:v>1-Oct-08</c:v>
                </c:pt>
                <c:pt idx="1653">
                  <c:v>1-Nov-08</c:v>
                </c:pt>
                <c:pt idx="1654">
                  <c:v>1-Dec-08</c:v>
                </c:pt>
                <c:pt idx="1655">
                  <c:v>1-Jan-09</c:v>
                </c:pt>
                <c:pt idx="1656">
                  <c:v>1-Feb-09</c:v>
                </c:pt>
                <c:pt idx="1657">
                  <c:v>1-Mar-09</c:v>
                </c:pt>
                <c:pt idx="1658">
                  <c:v>1-Apr-09</c:v>
                </c:pt>
                <c:pt idx="1659">
                  <c:v>1-May-09</c:v>
                </c:pt>
                <c:pt idx="1660">
                  <c:v>1-Jun-09</c:v>
                </c:pt>
                <c:pt idx="1661">
                  <c:v>1-Jul-09</c:v>
                </c:pt>
                <c:pt idx="1662">
                  <c:v>1-Aug-09</c:v>
                </c:pt>
                <c:pt idx="1663">
                  <c:v>1-Sep-09</c:v>
                </c:pt>
                <c:pt idx="1664">
                  <c:v>1-Oct-09</c:v>
                </c:pt>
                <c:pt idx="1665">
                  <c:v>1-Nov-09</c:v>
                </c:pt>
                <c:pt idx="1666">
                  <c:v>1-Dec-09</c:v>
                </c:pt>
                <c:pt idx="1667">
                  <c:v>1-Jan-10</c:v>
                </c:pt>
                <c:pt idx="1668">
                  <c:v>1-Feb-10</c:v>
                </c:pt>
                <c:pt idx="1669">
                  <c:v>1-Mar-10</c:v>
                </c:pt>
                <c:pt idx="1670">
                  <c:v>1-Apr-10</c:v>
                </c:pt>
                <c:pt idx="1671">
                  <c:v>1-May-10</c:v>
                </c:pt>
                <c:pt idx="1672">
                  <c:v>1-Jun-10</c:v>
                </c:pt>
                <c:pt idx="1673">
                  <c:v>1-Jul-10</c:v>
                </c:pt>
                <c:pt idx="1674">
                  <c:v>1-Aug-10</c:v>
                </c:pt>
                <c:pt idx="1675">
                  <c:v>1-Sep-10</c:v>
                </c:pt>
                <c:pt idx="1676">
                  <c:v>1-Oct-10</c:v>
                </c:pt>
                <c:pt idx="1677">
                  <c:v>1-Nov-10</c:v>
                </c:pt>
                <c:pt idx="1678">
                  <c:v>1-Dec-10</c:v>
                </c:pt>
                <c:pt idx="1679">
                  <c:v>1-Jan-11</c:v>
                </c:pt>
                <c:pt idx="1680">
                  <c:v>1-Feb-11</c:v>
                </c:pt>
                <c:pt idx="1681">
                  <c:v>1-Mar-11</c:v>
                </c:pt>
                <c:pt idx="1682">
                  <c:v>1-Apr-11</c:v>
                </c:pt>
                <c:pt idx="1683">
                  <c:v>1-May-11</c:v>
                </c:pt>
                <c:pt idx="1684">
                  <c:v>1-Jun-11</c:v>
                </c:pt>
                <c:pt idx="1685">
                  <c:v>1-Jul-11</c:v>
                </c:pt>
                <c:pt idx="1686">
                  <c:v>1-Aug-11</c:v>
                </c:pt>
                <c:pt idx="1687">
                  <c:v>1-Sep-11</c:v>
                </c:pt>
                <c:pt idx="1688">
                  <c:v>1-Oct-11</c:v>
                </c:pt>
                <c:pt idx="1689">
                  <c:v>1-Nov-11</c:v>
                </c:pt>
                <c:pt idx="1690">
                  <c:v>1-Dec-11</c:v>
                </c:pt>
                <c:pt idx="1691">
                  <c:v>1-Jan-12</c:v>
                </c:pt>
                <c:pt idx="1692">
                  <c:v>1-Feb-12</c:v>
                </c:pt>
                <c:pt idx="1693">
                  <c:v>1-Mar-12</c:v>
                </c:pt>
                <c:pt idx="1694">
                  <c:v>1-Apr-12</c:v>
                </c:pt>
                <c:pt idx="1695">
                  <c:v>1-May-12</c:v>
                </c:pt>
                <c:pt idx="1696">
                  <c:v>1-Jun-12</c:v>
                </c:pt>
                <c:pt idx="1697">
                  <c:v>1-Jul-12</c:v>
                </c:pt>
                <c:pt idx="1698">
                  <c:v>1-Aug-12</c:v>
                </c:pt>
                <c:pt idx="1699">
                  <c:v>1-Sep-12</c:v>
                </c:pt>
                <c:pt idx="1700">
                  <c:v>1-Oct-12</c:v>
                </c:pt>
                <c:pt idx="1701">
                  <c:v>1-Nov-12</c:v>
                </c:pt>
                <c:pt idx="1702">
                  <c:v>1-Dec-12</c:v>
                </c:pt>
                <c:pt idx="1703">
                  <c:v>1-Jan-13</c:v>
                </c:pt>
                <c:pt idx="1704">
                  <c:v>1-Feb-13</c:v>
                </c:pt>
                <c:pt idx="1705">
                  <c:v>1-Mar-13</c:v>
                </c:pt>
                <c:pt idx="1706">
                  <c:v>1-Apr-13</c:v>
                </c:pt>
                <c:pt idx="1707">
                  <c:v>1-May-13</c:v>
                </c:pt>
                <c:pt idx="1708">
                  <c:v>1-Jun-13</c:v>
                </c:pt>
                <c:pt idx="1709">
                  <c:v>1-Jul-13</c:v>
                </c:pt>
                <c:pt idx="1710">
                  <c:v>1-Aug-13</c:v>
                </c:pt>
                <c:pt idx="1711">
                  <c:v>1-Sep-13</c:v>
                </c:pt>
                <c:pt idx="1712">
                  <c:v>1-Oct-13</c:v>
                </c:pt>
                <c:pt idx="1713">
                  <c:v>1-Nov-13</c:v>
                </c:pt>
                <c:pt idx="1714">
                  <c:v>1-Dec-13</c:v>
                </c:pt>
                <c:pt idx="1715">
                  <c:v>1-Jan-14</c:v>
                </c:pt>
                <c:pt idx="1716">
                  <c:v>1-Feb-14</c:v>
                </c:pt>
                <c:pt idx="1717">
                  <c:v>1-Mar-14</c:v>
                </c:pt>
                <c:pt idx="1718">
                  <c:v>1-Apr-14</c:v>
                </c:pt>
                <c:pt idx="1719">
                  <c:v>1-May-14</c:v>
                </c:pt>
                <c:pt idx="1720">
                  <c:v>1-Jun-14</c:v>
                </c:pt>
                <c:pt idx="1721">
                  <c:v>1-Jul-14</c:v>
                </c:pt>
                <c:pt idx="1722">
                  <c:v>1-Aug-14</c:v>
                </c:pt>
                <c:pt idx="1723">
                  <c:v>1-Sep-14</c:v>
                </c:pt>
                <c:pt idx="1724">
                  <c:v>1-Oct-14</c:v>
                </c:pt>
                <c:pt idx="1725">
                  <c:v>1-Nov-14</c:v>
                </c:pt>
                <c:pt idx="1726">
                  <c:v>1-Dec-14</c:v>
                </c:pt>
                <c:pt idx="1727">
                  <c:v>1-Jan-15</c:v>
                </c:pt>
                <c:pt idx="1728">
                  <c:v>1-Feb-15</c:v>
                </c:pt>
                <c:pt idx="1729">
                  <c:v>1-Mar-15</c:v>
                </c:pt>
                <c:pt idx="1730">
                  <c:v>1-Apr-15</c:v>
                </c:pt>
                <c:pt idx="1731">
                  <c:v>1-May-15</c:v>
                </c:pt>
                <c:pt idx="1732">
                  <c:v>1-Jun-15</c:v>
                </c:pt>
                <c:pt idx="1733">
                  <c:v>1-Jul-15</c:v>
                </c:pt>
                <c:pt idx="1734">
                  <c:v>1-Aug-15</c:v>
                </c:pt>
                <c:pt idx="1735">
                  <c:v>1-Sep-15</c:v>
                </c:pt>
                <c:pt idx="1736">
                  <c:v>1-Oct-15</c:v>
                </c:pt>
                <c:pt idx="1737">
                  <c:v>1-Nov-15</c:v>
                </c:pt>
                <c:pt idx="1738">
                  <c:v>1-Dec-15</c:v>
                </c:pt>
                <c:pt idx="1739">
                  <c:v>1-Jan-16</c:v>
                </c:pt>
                <c:pt idx="1740">
                  <c:v>1-Feb-16</c:v>
                </c:pt>
                <c:pt idx="1741">
                  <c:v>1-Mar-16</c:v>
                </c:pt>
                <c:pt idx="1742">
                  <c:v>1-Apr-16</c:v>
                </c:pt>
                <c:pt idx="1743">
                  <c:v>1-May-16</c:v>
                </c:pt>
                <c:pt idx="1744">
                  <c:v>1-Jun-16</c:v>
                </c:pt>
                <c:pt idx="1745">
                  <c:v>1-Jul-16</c:v>
                </c:pt>
                <c:pt idx="1746">
                  <c:v>1-Aug-16</c:v>
                </c:pt>
                <c:pt idx="1747">
                  <c:v>1-Sep-16</c:v>
                </c:pt>
                <c:pt idx="1748">
                  <c:v>1-Oct-16</c:v>
                </c:pt>
                <c:pt idx="1749">
                  <c:v>1-Nov-16</c:v>
                </c:pt>
                <c:pt idx="1750">
                  <c:v>1-Dec-16</c:v>
                </c:pt>
                <c:pt idx="1751">
                  <c:v>1-Jan-17</c:v>
                </c:pt>
                <c:pt idx="1752">
                  <c:v>1-Feb-17</c:v>
                </c:pt>
                <c:pt idx="1753">
                  <c:v>1-Mar-17</c:v>
                </c:pt>
                <c:pt idx="1754">
                  <c:v>1-Apr-17</c:v>
                </c:pt>
                <c:pt idx="1755">
                  <c:v>1-May-17</c:v>
                </c:pt>
                <c:pt idx="1756">
                  <c:v>1-Jun-17</c:v>
                </c:pt>
                <c:pt idx="1757">
                  <c:v>1-Jul-17</c:v>
                </c:pt>
                <c:pt idx="1758">
                  <c:v>1-Aug-17</c:v>
                </c:pt>
                <c:pt idx="1759">
                  <c:v>1-Sep-17</c:v>
                </c:pt>
                <c:pt idx="1760">
                  <c:v>1-Oct-17</c:v>
                </c:pt>
                <c:pt idx="1761">
                  <c:v>1-Nov-17</c:v>
                </c:pt>
                <c:pt idx="1762">
                  <c:v>1-Dec-17</c:v>
                </c:pt>
                <c:pt idx="1763">
                  <c:v>1-Jan-18</c:v>
                </c:pt>
                <c:pt idx="1764">
                  <c:v>1-Feb-18</c:v>
                </c:pt>
                <c:pt idx="1765">
                  <c:v>1-Mar-18</c:v>
                </c:pt>
                <c:pt idx="1766">
                  <c:v>1-Apr-18</c:v>
                </c:pt>
                <c:pt idx="1767">
                  <c:v>1-May-18</c:v>
                </c:pt>
                <c:pt idx="1768">
                  <c:v>1-Jun-18</c:v>
                </c:pt>
                <c:pt idx="1769">
                  <c:v>1-Jul-18</c:v>
                </c:pt>
                <c:pt idx="1770">
                  <c:v>1-Aug-18</c:v>
                </c:pt>
                <c:pt idx="1771">
                  <c:v>1-Sep-18</c:v>
                </c:pt>
                <c:pt idx="1772">
                  <c:v>1-Oct-18</c:v>
                </c:pt>
                <c:pt idx="1773">
                  <c:v>1-Nov-18</c:v>
                </c:pt>
                <c:pt idx="1774">
                  <c:v>1-Dec-18</c:v>
                </c:pt>
                <c:pt idx="1775">
                  <c:v>1-Jan-19</c:v>
                </c:pt>
                <c:pt idx="1776">
                  <c:v>1-Feb-19</c:v>
                </c:pt>
                <c:pt idx="1777">
                  <c:v>1-Mar-19</c:v>
                </c:pt>
                <c:pt idx="1778">
                  <c:v>1-Apr-19</c:v>
                </c:pt>
                <c:pt idx="1779">
                  <c:v>1-May-19</c:v>
                </c:pt>
                <c:pt idx="1780">
                  <c:v>1-Jun-19</c:v>
                </c:pt>
                <c:pt idx="1781">
                  <c:v>1-Jul-19</c:v>
                </c:pt>
                <c:pt idx="1782">
                  <c:v>1-Aug-19</c:v>
                </c:pt>
                <c:pt idx="1783">
                  <c:v>1-Sep-19</c:v>
                </c:pt>
                <c:pt idx="1784">
                  <c:v>1-Oct-19</c:v>
                </c:pt>
                <c:pt idx="1785">
                  <c:v>1-Nov-19</c:v>
                </c:pt>
                <c:pt idx="1786">
                  <c:v>1-Dec-19</c:v>
                </c:pt>
                <c:pt idx="1787">
                  <c:v>1-Jan-20</c:v>
                </c:pt>
                <c:pt idx="1788">
                  <c:v>1-Feb-20</c:v>
                </c:pt>
                <c:pt idx="1789">
                  <c:v>1-Mar-20</c:v>
                </c:pt>
                <c:pt idx="1790">
                  <c:v>1-Apr-20</c:v>
                </c:pt>
                <c:pt idx="1791">
                  <c:v>1-May-20</c:v>
                </c:pt>
                <c:pt idx="1792">
                  <c:v>1-Jun-20</c:v>
                </c:pt>
                <c:pt idx="1793">
                  <c:v>1-Jul-20</c:v>
                </c:pt>
                <c:pt idx="1794">
                  <c:v>1-Aug-20</c:v>
                </c:pt>
                <c:pt idx="1795">
                  <c:v>1-Sep-20</c:v>
                </c:pt>
                <c:pt idx="1796">
                  <c:v>1-Oct-20</c:v>
                </c:pt>
                <c:pt idx="1797">
                  <c:v>1-Nov-20</c:v>
                </c:pt>
                <c:pt idx="1798">
                  <c:v>1-Dec-20</c:v>
                </c:pt>
                <c:pt idx="1799">
                  <c:v>1-Jan-21</c:v>
                </c:pt>
                <c:pt idx="1800">
                  <c:v>1-Feb-21</c:v>
                </c:pt>
                <c:pt idx="1801">
                  <c:v>1-Mar-21</c:v>
                </c:pt>
                <c:pt idx="1802">
                  <c:v>1-Apr-21</c:v>
                </c:pt>
                <c:pt idx="1803">
                  <c:v>1-May-21</c:v>
                </c:pt>
                <c:pt idx="1804">
                  <c:v>1-Jun-21</c:v>
                </c:pt>
                <c:pt idx="1805">
                  <c:v>1-Jul-21</c:v>
                </c:pt>
                <c:pt idx="1806">
                  <c:v>1-Aug-21</c:v>
                </c:pt>
                <c:pt idx="1807">
                  <c:v>1-Sep-21</c:v>
                </c:pt>
                <c:pt idx="1808">
                  <c:v>1-Oct-21</c:v>
                </c:pt>
                <c:pt idx="1809">
                  <c:v>1-Nov-21</c:v>
                </c:pt>
                <c:pt idx="1810">
                  <c:v>1-Dec-21</c:v>
                </c:pt>
                <c:pt idx="1811">
                  <c:v>1-Jan-22</c:v>
                </c:pt>
                <c:pt idx="1812">
                  <c:v>1-Feb-22</c:v>
                </c:pt>
                <c:pt idx="1813">
                  <c:v>1-Mar-22</c:v>
                </c:pt>
                <c:pt idx="1814">
                  <c:v>1-Apr-22</c:v>
                </c:pt>
                <c:pt idx="1815">
                  <c:v>1-May-22</c:v>
                </c:pt>
                <c:pt idx="1816">
                  <c:v>1-Jun-22</c:v>
                </c:pt>
                <c:pt idx="1817">
                  <c:v>1-Jul-22</c:v>
                </c:pt>
                <c:pt idx="1818">
                  <c:v>1-Aug-22</c:v>
                </c:pt>
                <c:pt idx="1819">
                  <c:v>1-Sep-22</c:v>
                </c:pt>
                <c:pt idx="1820">
                  <c:v>1-Oct-22</c:v>
                </c:pt>
                <c:pt idx="1821">
                  <c:v>1-Nov-22</c:v>
                </c:pt>
                <c:pt idx="1822">
                  <c:v>1-Dec-22</c:v>
                </c:pt>
                <c:pt idx="1823">
                  <c:v>1-Jan-23</c:v>
                </c:pt>
                <c:pt idx="1824">
                  <c:v>1-Feb-23</c:v>
                </c:pt>
                <c:pt idx="1825">
                  <c:v>1-Mar-23</c:v>
                </c:pt>
                <c:pt idx="1826">
                  <c:v>1-Apr-23</c:v>
                </c:pt>
                <c:pt idx="1827">
                  <c:v>1-May-23</c:v>
                </c:pt>
                <c:pt idx="1828">
                  <c:v>1-Jun-23</c:v>
                </c:pt>
                <c:pt idx="1829">
                  <c:v>1-Jul-23</c:v>
                </c:pt>
                <c:pt idx="1830">
                  <c:v>1-Aug-23</c:v>
                </c:pt>
                <c:pt idx="1831">
                  <c:v>1-Sep-23</c:v>
                </c:pt>
                <c:pt idx="1832">
                  <c:v>1-Oct-23</c:v>
                </c:pt>
                <c:pt idx="1833">
                  <c:v>1-Nov-23</c:v>
                </c:pt>
                <c:pt idx="1834">
                  <c:v>1-Dec-23</c:v>
                </c:pt>
                <c:pt idx="1835">
                  <c:v>1-Jan-24</c:v>
                </c:pt>
                <c:pt idx="1836">
                  <c:v>1-Feb-24</c:v>
                </c:pt>
                <c:pt idx="1837">
                  <c:v>1-Mar-24</c:v>
                </c:pt>
                <c:pt idx="1838">
                  <c:v>1-Apr-24</c:v>
                </c:pt>
                <c:pt idx="1839">
                  <c:v>1-May-24</c:v>
                </c:pt>
                <c:pt idx="1840">
                  <c:v>1-Jun-24</c:v>
                </c:pt>
                <c:pt idx="1841">
                  <c:v>1-Jul-24</c:v>
                </c:pt>
                <c:pt idx="1842">
                  <c:v>1-Aug-24</c:v>
                </c:pt>
                <c:pt idx="1843">
                  <c:v>1-Sep-24</c:v>
                </c:pt>
                <c:pt idx="1844">
                  <c:v>1-Oct-24</c:v>
                </c:pt>
                <c:pt idx="1845">
                  <c:v>1-Nov-24</c:v>
                </c:pt>
                <c:pt idx="1846">
                  <c:v>1-Dec-24</c:v>
                </c:pt>
                <c:pt idx="1847">
                  <c:v>1-Jan-25</c:v>
                </c:pt>
                <c:pt idx="1848">
                  <c:v>1-Feb-25</c:v>
                </c:pt>
                <c:pt idx="1849">
                  <c:v>1-Mar-25</c:v>
                </c:pt>
                <c:pt idx="1850">
                  <c:v>1-Apr-25</c:v>
                </c:pt>
                <c:pt idx="1851">
                  <c:v>1-May-25</c:v>
                </c:pt>
                <c:pt idx="1852">
                  <c:v>1-Jun-25</c:v>
                </c:pt>
                <c:pt idx="1853">
                  <c:v>1-Jul-25</c:v>
                </c:pt>
                <c:pt idx="1854">
                  <c:v>1-Aug-25</c:v>
                </c:pt>
                <c:pt idx="1855">
                  <c:v>1-Sep-25</c:v>
                </c:pt>
                <c:pt idx="1856">
                  <c:v>1-Oct-25</c:v>
                </c:pt>
                <c:pt idx="1857">
                  <c:v>1-Nov-25</c:v>
                </c:pt>
                <c:pt idx="1858">
                  <c:v>1-Dec-25</c:v>
                </c:pt>
                <c:pt idx="1859">
                  <c:v>1-Jan-26</c:v>
                </c:pt>
                <c:pt idx="1860">
                  <c:v>1-Feb-26</c:v>
                </c:pt>
                <c:pt idx="1861">
                  <c:v>1-Mar-26</c:v>
                </c:pt>
                <c:pt idx="1862">
                  <c:v>1-Apr-26</c:v>
                </c:pt>
                <c:pt idx="1863">
                  <c:v>1-May-26</c:v>
                </c:pt>
                <c:pt idx="1864">
                  <c:v>1-Jun-26</c:v>
                </c:pt>
                <c:pt idx="1865">
                  <c:v>1-Jul-26</c:v>
                </c:pt>
                <c:pt idx="1866">
                  <c:v>5-Aug-26</c:v>
                </c:pt>
              </c:strCache>
            </c:strRef>
          </c:cat>
          <c:val>
            <c:numRef>
              <c:f>Sheet1!$E$2:$E$1868</c:f>
              <c:numCache>
                <c:formatCode>General</c:formatCode>
                <c:ptCount val="1867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10</c:v>
                </c:pt>
                <c:pt idx="54">
                  <c:v>10</c:v>
                </c:pt>
                <c:pt idx="55">
                  <c:v>10</c:v>
                </c:pt>
                <c:pt idx="56">
                  <c:v>10</c:v>
                </c:pt>
                <c:pt idx="57">
                  <c:v>10</c:v>
                </c:pt>
                <c:pt idx="58">
                  <c:v>10</c:v>
                </c:pt>
                <c:pt idx="59">
                  <c:v>10</c:v>
                </c:pt>
                <c:pt idx="60">
                  <c:v>10</c:v>
                </c:pt>
                <c:pt idx="61">
                  <c:v>10</c:v>
                </c:pt>
                <c:pt idx="62">
                  <c:v>10</c:v>
                </c:pt>
                <c:pt idx="63">
                  <c:v>10</c:v>
                </c:pt>
                <c:pt idx="64">
                  <c:v>10</c:v>
                </c:pt>
                <c:pt idx="65">
                  <c:v>10</c:v>
                </c:pt>
                <c:pt idx="66">
                  <c:v>10</c:v>
                </c:pt>
                <c:pt idx="67">
                  <c:v>10</c:v>
                </c:pt>
                <c:pt idx="68">
                  <c:v>10</c:v>
                </c:pt>
                <c:pt idx="69">
                  <c:v>10</c:v>
                </c:pt>
                <c:pt idx="70">
                  <c:v>10</c:v>
                </c:pt>
                <c:pt idx="71">
                  <c:v>10</c:v>
                </c:pt>
                <c:pt idx="72">
                  <c:v>10</c:v>
                </c:pt>
                <c:pt idx="73">
                  <c:v>10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10</c:v>
                </c:pt>
                <c:pt idx="78">
                  <c:v>10</c:v>
                </c:pt>
                <c:pt idx="79">
                  <c:v>10</c:v>
                </c:pt>
                <c:pt idx="80">
                  <c:v>10</c:v>
                </c:pt>
                <c:pt idx="81">
                  <c:v>10</c:v>
                </c:pt>
                <c:pt idx="82">
                  <c:v>10</c:v>
                </c:pt>
                <c:pt idx="83">
                  <c:v>10</c:v>
                </c:pt>
                <c:pt idx="84">
                  <c:v>10</c:v>
                </c:pt>
                <c:pt idx="85">
                  <c:v>10</c:v>
                </c:pt>
                <c:pt idx="86">
                  <c:v>10</c:v>
                </c:pt>
                <c:pt idx="87">
                  <c:v>10</c:v>
                </c:pt>
                <c:pt idx="88">
                  <c:v>10</c:v>
                </c:pt>
                <c:pt idx="89">
                  <c:v>10</c:v>
                </c:pt>
                <c:pt idx="90">
                  <c:v>10</c:v>
                </c:pt>
                <c:pt idx="91">
                  <c:v>10</c:v>
                </c:pt>
                <c:pt idx="92">
                  <c:v>10</c:v>
                </c:pt>
                <c:pt idx="93">
                  <c:v>10</c:v>
                </c:pt>
                <c:pt idx="94">
                  <c:v>10</c:v>
                </c:pt>
                <c:pt idx="95">
                  <c:v>10</c:v>
                </c:pt>
                <c:pt idx="96">
                  <c:v>10</c:v>
                </c:pt>
                <c:pt idx="97">
                  <c:v>10</c:v>
                </c:pt>
                <c:pt idx="98">
                  <c:v>10</c:v>
                </c:pt>
                <c:pt idx="99">
                  <c:v>10</c:v>
                </c:pt>
                <c:pt idx="100">
                  <c:v>10</c:v>
                </c:pt>
                <c:pt idx="101">
                  <c:v>10</c:v>
                </c:pt>
                <c:pt idx="102">
                  <c:v>10</c:v>
                </c:pt>
                <c:pt idx="103">
                  <c:v>10</c:v>
                </c:pt>
                <c:pt idx="104">
                  <c:v>10</c:v>
                </c:pt>
                <c:pt idx="105">
                  <c:v>10</c:v>
                </c:pt>
                <c:pt idx="106">
                  <c:v>10</c:v>
                </c:pt>
                <c:pt idx="107">
                  <c:v>10</c:v>
                </c:pt>
                <c:pt idx="108">
                  <c:v>10</c:v>
                </c:pt>
                <c:pt idx="109">
                  <c:v>10</c:v>
                </c:pt>
                <c:pt idx="110">
                  <c:v>10</c:v>
                </c:pt>
                <c:pt idx="111">
                  <c:v>10</c:v>
                </c:pt>
                <c:pt idx="112">
                  <c:v>10</c:v>
                </c:pt>
                <c:pt idx="113">
                  <c:v>10</c:v>
                </c:pt>
                <c:pt idx="114">
                  <c:v>10</c:v>
                </c:pt>
                <c:pt idx="115">
                  <c:v>10</c:v>
                </c:pt>
                <c:pt idx="116">
                  <c:v>10</c:v>
                </c:pt>
                <c:pt idx="117">
                  <c:v>10</c:v>
                </c:pt>
                <c:pt idx="118">
                  <c:v>10</c:v>
                </c:pt>
                <c:pt idx="119">
                  <c:v>10</c:v>
                </c:pt>
                <c:pt idx="120">
                  <c:v>10</c:v>
                </c:pt>
                <c:pt idx="121">
                  <c:v>10</c:v>
                </c:pt>
                <c:pt idx="122">
                  <c:v>10</c:v>
                </c:pt>
                <c:pt idx="123">
                  <c:v>10</c:v>
                </c:pt>
                <c:pt idx="124">
                  <c:v>10</c:v>
                </c:pt>
                <c:pt idx="125">
                  <c:v>10</c:v>
                </c:pt>
                <c:pt idx="126">
                  <c:v>10</c:v>
                </c:pt>
                <c:pt idx="127">
                  <c:v>10</c:v>
                </c:pt>
                <c:pt idx="128">
                  <c:v>10</c:v>
                </c:pt>
                <c:pt idx="129">
                  <c:v>10</c:v>
                </c:pt>
                <c:pt idx="130">
                  <c:v>10</c:v>
                </c:pt>
                <c:pt idx="131">
                  <c:v>10</c:v>
                </c:pt>
                <c:pt idx="132">
                  <c:v>10</c:v>
                </c:pt>
                <c:pt idx="133">
                  <c:v>10</c:v>
                </c:pt>
                <c:pt idx="134">
                  <c:v>10</c:v>
                </c:pt>
                <c:pt idx="135">
                  <c:v>10</c:v>
                </c:pt>
                <c:pt idx="136">
                  <c:v>10</c:v>
                </c:pt>
                <c:pt idx="137">
                  <c:v>10</c:v>
                </c:pt>
                <c:pt idx="138">
                  <c:v>10</c:v>
                </c:pt>
                <c:pt idx="139">
                  <c:v>10</c:v>
                </c:pt>
                <c:pt idx="140">
                  <c:v>10</c:v>
                </c:pt>
                <c:pt idx="141">
                  <c:v>10</c:v>
                </c:pt>
                <c:pt idx="142">
                  <c:v>10</c:v>
                </c:pt>
                <c:pt idx="143">
                  <c:v>10</c:v>
                </c:pt>
                <c:pt idx="144">
                  <c:v>10</c:v>
                </c:pt>
                <c:pt idx="145">
                  <c:v>10</c:v>
                </c:pt>
                <c:pt idx="146">
                  <c:v>10</c:v>
                </c:pt>
                <c:pt idx="147">
                  <c:v>10</c:v>
                </c:pt>
                <c:pt idx="148">
                  <c:v>10</c:v>
                </c:pt>
                <c:pt idx="149">
                  <c:v>10</c:v>
                </c:pt>
                <c:pt idx="150">
                  <c:v>10</c:v>
                </c:pt>
                <c:pt idx="151">
                  <c:v>10</c:v>
                </c:pt>
                <c:pt idx="152">
                  <c:v>10</c:v>
                </c:pt>
                <c:pt idx="153">
                  <c:v>10</c:v>
                </c:pt>
                <c:pt idx="154">
                  <c:v>10</c:v>
                </c:pt>
                <c:pt idx="155">
                  <c:v>10</c:v>
                </c:pt>
                <c:pt idx="156">
                  <c:v>10</c:v>
                </c:pt>
                <c:pt idx="157">
                  <c:v>10</c:v>
                </c:pt>
                <c:pt idx="158">
                  <c:v>10</c:v>
                </c:pt>
                <c:pt idx="159">
                  <c:v>10</c:v>
                </c:pt>
                <c:pt idx="160">
                  <c:v>10</c:v>
                </c:pt>
                <c:pt idx="161">
                  <c:v>10</c:v>
                </c:pt>
                <c:pt idx="162">
                  <c:v>10</c:v>
                </c:pt>
                <c:pt idx="163">
                  <c:v>10</c:v>
                </c:pt>
                <c:pt idx="164">
                  <c:v>10</c:v>
                </c:pt>
                <c:pt idx="165">
                  <c:v>10</c:v>
                </c:pt>
                <c:pt idx="166">
                  <c:v>10</c:v>
                </c:pt>
                <c:pt idx="167">
                  <c:v>10</c:v>
                </c:pt>
                <c:pt idx="168">
                  <c:v>10</c:v>
                </c:pt>
                <c:pt idx="169">
                  <c:v>10</c:v>
                </c:pt>
                <c:pt idx="170">
                  <c:v>10</c:v>
                </c:pt>
                <c:pt idx="171">
                  <c:v>10</c:v>
                </c:pt>
                <c:pt idx="172">
                  <c:v>10</c:v>
                </c:pt>
                <c:pt idx="173">
                  <c:v>10</c:v>
                </c:pt>
                <c:pt idx="174">
                  <c:v>10</c:v>
                </c:pt>
                <c:pt idx="175">
                  <c:v>10</c:v>
                </c:pt>
                <c:pt idx="176">
                  <c:v>10</c:v>
                </c:pt>
                <c:pt idx="177">
                  <c:v>10</c:v>
                </c:pt>
                <c:pt idx="178">
                  <c:v>10</c:v>
                </c:pt>
                <c:pt idx="179">
                  <c:v>10</c:v>
                </c:pt>
                <c:pt idx="180">
                  <c:v>10</c:v>
                </c:pt>
                <c:pt idx="181">
                  <c:v>10</c:v>
                </c:pt>
                <c:pt idx="182">
                  <c:v>10</c:v>
                </c:pt>
                <c:pt idx="183">
                  <c:v>10</c:v>
                </c:pt>
                <c:pt idx="184">
                  <c:v>10</c:v>
                </c:pt>
                <c:pt idx="185">
                  <c:v>10</c:v>
                </c:pt>
                <c:pt idx="186">
                  <c:v>10</c:v>
                </c:pt>
                <c:pt idx="187">
                  <c:v>10</c:v>
                </c:pt>
                <c:pt idx="188">
                  <c:v>10</c:v>
                </c:pt>
                <c:pt idx="189">
                  <c:v>10</c:v>
                </c:pt>
                <c:pt idx="190">
                  <c:v>10</c:v>
                </c:pt>
                <c:pt idx="191">
                  <c:v>10</c:v>
                </c:pt>
                <c:pt idx="192">
                  <c:v>10</c:v>
                </c:pt>
                <c:pt idx="193">
                  <c:v>10</c:v>
                </c:pt>
                <c:pt idx="194">
                  <c:v>10</c:v>
                </c:pt>
                <c:pt idx="195">
                  <c:v>10</c:v>
                </c:pt>
                <c:pt idx="196">
                  <c:v>10</c:v>
                </c:pt>
                <c:pt idx="197">
                  <c:v>10</c:v>
                </c:pt>
                <c:pt idx="198">
                  <c:v>10</c:v>
                </c:pt>
                <c:pt idx="199">
                  <c:v>10</c:v>
                </c:pt>
                <c:pt idx="200">
                  <c:v>10</c:v>
                </c:pt>
                <c:pt idx="201">
                  <c:v>10</c:v>
                </c:pt>
                <c:pt idx="202">
                  <c:v>10</c:v>
                </c:pt>
                <c:pt idx="203">
                  <c:v>10</c:v>
                </c:pt>
                <c:pt idx="204">
                  <c:v>10</c:v>
                </c:pt>
                <c:pt idx="205">
                  <c:v>10</c:v>
                </c:pt>
                <c:pt idx="206">
                  <c:v>10</c:v>
                </c:pt>
                <c:pt idx="207">
                  <c:v>10</c:v>
                </c:pt>
                <c:pt idx="208">
                  <c:v>10</c:v>
                </c:pt>
                <c:pt idx="209">
                  <c:v>10</c:v>
                </c:pt>
                <c:pt idx="210">
                  <c:v>10</c:v>
                </c:pt>
                <c:pt idx="211">
                  <c:v>10</c:v>
                </c:pt>
                <c:pt idx="212">
                  <c:v>10</c:v>
                </c:pt>
                <c:pt idx="213">
                  <c:v>10</c:v>
                </c:pt>
                <c:pt idx="214">
                  <c:v>10</c:v>
                </c:pt>
                <c:pt idx="215">
                  <c:v>10</c:v>
                </c:pt>
                <c:pt idx="216">
                  <c:v>10</c:v>
                </c:pt>
                <c:pt idx="217">
                  <c:v>10</c:v>
                </c:pt>
                <c:pt idx="218">
                  <c:v>10</c:v>
                </c:pt>
                <c:pt idx="219">
                  <c:v>10</c:v>
                </c:pt>
                <c:pt idx="220">
                  <c:v>10</c:v>
                </c:pt>
                <c:pt idx="221">
                  <c:v>10</c:v>
                </c:pt>
                <c:pt idx="222">
                  <c:v>10</c:v>
                </c:pt>
                <c:pt idx="223">
                  <c:v>10</c:v>
                </c:pt>
                <c:pt idx="224">
                  <c:v>10</c:v>
                </c:pt>
                <c:pt idx="225">
                  <c:v>10</c:v>
                </c:pt>
                <c:pt idx="226">
                  <c:v>10</c:v>
                </c:pt>
                <c:pt idx="227">
                  <c:v>10</c:v>
                </c:pt>
                <c:pt idx="228">
                  <c:v>10</c:v>
                </c:pt>
                <c:pt idx="229">
                  <c:v>10</c:v>
                </c:pt>
                <c:pt idx="230">
                  <c:v>10</c:v>
                </c:pt>
                <c:pt idx="231">
                  <c:v>10</c:v>
                </c:pt>
                <c:pt idx="232">
                  <c:v>10</c:v>
                </c:pt>
                <c:pt idx="233">
                  <c:v>10</c:v>
                </c:pt>
                <c:pt idx="234">
                  <c:v>10</c:v>
                </c:pt>
                <c:pt idx="235">
                  <c:v>10</c:v>
                </c:pt>
                <c:pt idx="236">
                  <c:v>10</c:v>
                </c:pt>
                <c:pt idx="237">
                  <c:v>10</c:v>
                </c:pt>
                <c:pt idx="238">
                  <c:v>10</c:v>
                </c:pt>
                <c:pt idx="239">
                  <c:v>10</c:v>
                </c:pt>
                <c:pt idx="240">
                  <c:v>10</c:v>
                </c:pt>
                <c:pt idx="241">
                  <c:v>10</c:v>
                </c:pt>
                <c:pt idx="242">
                  <c:v>10</c:v>
                </c:pt>
                <c:pt idx="243">
                  <c:v>10</c:v>
                </c:pt>
                <c:pt idx="244">
                  <c:v>10</c:v>
                </c:pt>
                <c:pt idx="245">
                  <c:v>10</c:v>
                </c:pt>
                <c:pt idx="246">
                  <c:v>10</c:v>
                </c:pt>
                <c:pt idx="247">
                  <c:v>10</c:v>
                </c:pt>
                <c:pt idx="248">
                  <c:v>10</c:v>
                </c:pt>
                <c:pt idx="249">
                  <c:v>10</c:v>
                </c:pt>
                <c:pt idx="250">
                  <c:v>10</c:v>
                </c:pt>
                <c:pt idx="251">
                  <c:v>10</c:v>
                </c:pt>
                <c:pt idx="252">
                  <c:v>10</c:v>
                </c:pt>
                <c:pt idx="253">
                  <c:v>10</c:v>
                </c:pt>
                <c:pt idx="254">
                  <c:v>10</c:v>
                </c:pt>
                <c:pt idx="255">
                  <c:v>10</c:v>
                </c:pt>
                <c:pt idx="256">
                  <c:v>10</c:v>
                </c:pt>
                <c:pt idx="257">
                  <c:v>10</c:v>
                </c:pt>
                <c:pt idx="258">
                  <c:v>10</c:v>
                </c:pt>
                <c:pt idx="259">
                  <c:v>10</c:v>
                </c:pt>
                <c:pt idx="260">
                  <c:v>10</c:v>
                </c:pt>
                <c:pt idx="261">
                  <c:v>10</c:v>
                </c:pt>
                <c:pt idx="262">
                  <c:v>10</c:v>
                </c:pt>
                <c:pt idx="263">
                  <c:v>10</c:v>
                </c:pt>
                <c:pt idx="264">
                  <c:v>10</c:v>
                </c:pt>
                <c:pt idx="265">
                  <c:v>10</c:v>
                </c:pt>
                <c:pt idx="266">
                  <c:v>10</c:v>
                </c:pt>
                <c:pt idx="267">
                  <c:v>10</c:v>
                </c:pt>
                <c:pt idx="268">
                  <c:v>10</c:v>
                </c:pt>
                <c:pt idx="269">
                  <c:v>10</c:v>
                </c:pt>
                <c:pt idx="270">
                  <c:v>10</c:v>
                </c:pt>
                <c:pt idx="271">
                  <c:v>10</c:v>
                </c:pt>
                <c:pt idx="272">
                  <c:v>10</c:v>
                </c:pt>
                <c:pt idx="273">
                  <c:v>10</c:v>
                </c:pt>
                <c:pt idx="274">
                  <c:v>10</c:v>
                </c:pt>
                <c:pt idx="275">
                  <c:v>10</c:v>
                </c:pt>
                <c:pt idx="276">
                  <c:v>10</c:v>
                </c:pt>
                <c:pt idx="277">
                  <c:v>10</c:v>
                </c:pt>
                <c:pt idx="278">
                  <c:v>10</c:v>
                </c:pt>
                <c:pt idx="279">
                  <c:v>10</c:v>
                </c:pt>
                <c:pt idx="280">
                  <c:v>10</c:v>
                </c:pt>
                <c:pt idx="281">
                  <c:v>10</c:v>
                </c:pt>
                <c:pt idx="282">
                  <c:v>10</c:v>
                </c:pt>
                <c:pt idx="283">
                  <c:v>10</c:v>
                </c:pt>
                <c:pt idx="284">
                  <c:v>10</c:v>
                </c:pt>
                <c:pt idx="285">
                  <c:v>10</c:v>
                </c:pt>
                <c:pt idx="286">
                  <c:v>10</c:v>
                </c:pt>
                <c:pt idx="287">
                  <c:v>10</c:v>
                </c:pt>
                <c:pt idx="288">
                  <c:v>10</c:v>
                </c:pt>
                <c:pt idx="289">
                  <c:v>10</c:v>
                </c:pt>
                <c:pt idx="290">
                  <c:v>10</c:v>
                </c:pt>
                <c:pt idx="291">
                  <c:v>10</c:v>
                </c:pt>
                <c:pt idx="292">
                  <c:v>10</c:v>
                </c:pt>
                <c:pt idx="293">
                  <c:v>10</c:v>
                </c:pt>
                <c:pt idx="294">
                  <c:v>10</c:v>
                </c:pt>
                <c:pt idx="295">
                  <c:v>10</c:v>
                </c:pt>
                <c:pt idx="296">
                  <c:v>10</c:v>
                </c:pt>
                <c:pt idx="297">
                  <c:v>10</c:v>
                </c:pt>
                <c:pt idx="298">
                  <c:v>10</c:v>
                </c:pt>
                <c:pt idx="299">
                  <c:v>10</c:v>
                </c:pt>
                <c:pt idx="300">
                  <c:v>10</c:v>
                </c:pt>
                <c:pt idx="301">
                  <c:v>10</c:v>
                </c:pt>
                <c:pt idx="302">
                  <c:v>10</c:v>
                </c:pt>
                <c:pt idx="303">
                  <c:v>10</c:v>
                </c:pt>
                <c:pt idx="304">
                  <c:v>10</c:v>
                </c:pt>
                <c:pt idx="305">
                  <c:v>10</c:v>
                </c:pt>
                <c:pt idx="306">
                  <c:v>10</c:v>
                </c:pt>
                <c:pt idx="307">
                  <c:v>10</c:v>
                </c:pt>
                <c:pt idx="308">
                  <c:v>10</c:v>
                </c:pt>
                <c:pt idx="309">
                  <c:v>10</c:v>
                </c:pt>
                <c:pt idx="310">
                  <c:v>10</c:v>
                </c:pt>
                <c:pt idx="311">
                  <c:v>10</c:v>
                </c:pt>
                <c:pt idx="312">
                  <c:v>10</c:v>
                </c:pt>
                <c:pt idx="313">
                  <c:v>10</c:v>
                </c:pt>
                <c:pt idx="314">
                  <c:v>10</c:v>
                </c:pt>
                <c:pt idx="315">
                  <c:v>10</c:v>
                </c:pt>
                <c:pt idx="316">
                  <c:v>10</c:v>
                </c:pt>
                <c:pt idx="317">
                  <c:v>10</c:v>
                </c:pt>
                <c:pt idx="318">
                  <c:v>10</c:v>
                </c:pt>
                <c:pt idx="319">
                  <c:v>10</c:v>
                </c:pt>
                <c:pt idx="320">
                  <c:v>10</c:v>
                </c:pt>
                <c:pt idx="321">
                  <c:v>10</c:v>
                </c:pt>
                <c:pt idx="322">
                  <c:v>10</c:v>
                </c:pt>
                <c:pt idx="323">
                  <c:v>10</c:v>
                </c:pt>
                <c:pt idx="324">
                  <c:v>10</c:v>
                </c:pt>
                <c:pt idx="325">
                  <c:v>10</c:v>
                </c:pt>
                <c:pt idx="326">
                  <c:v>10</c:v>
                </c:pt>
                <c:pt idx="327">
                  <c:v>10</c:v>
                </c:pt>
                <c:pt idx="328">
                  <c:v>10</c:v>
                </c:pt>
                <c:pt idx="329">
                  <c:v>10</c:v>
                </c:pt>
                <c:pt idx="330">
                  <c:v>10</c:v>
                </c:pt>
                <c:pt idx="331">
                  <c:v>10</c:v>
                </c:pt>
                <c:pt idx="332">
                  <c:v>10</c:v>
                </c:pt>
                <c:pt idx="333">
                  <c:v>10</c:v>
                </c:pt>
                <c:pt idx="334">
                  <c:v>10</c:v>
                </c:pt>
                <c:pt idx="335">
                  <c:v>10</c:v>
                </c:pt>
                <c:pt idx="336">
                  <c:v>10</c:v>
                </c:pt>
                <c:pt idx="337">
                  <c:v>10</c:v>
                </c:pt>
                <c:pt idx="338">
                  <c:v>10</c:v>
                </c:pt>
                <c:pt idx="339">
                  <c:v>10</c:v>
                </c:pt>
                <c:pt idx="340">
                  <c:v>10</c:v>
                </c:pt>
                <c:pt idx="341">
                  <c:v>10</c:v>
                </c:pt>
                <c:pt idx="342">
                  <c:v>10</c:v>
                </c:pt>
                <c:pt idx="343">
                  <c:v>10</c:v>
                </c:pt>
                <c:pt idx="344">
                  <c:v>10</c:v>
                </c:pt>
                <c:pt idx="345">
                  <c:v>10</c:v>
                </c:pt>
                <c:pt idx="346">
                  <c:v>10</c:v>
                </c:pt>
                <c:pt idx="347">
                  <c:v>10</c:v>
                </c:pt>
                <c:pt idx="348">
                  <c:v>10</c:v>
                </c:pt>
                <c:pt idx="349">
                  <c:v>10</c:v>
                </c:pt>
                <c:pt idx="350">
                  <c:v>10</c:v>
                </c:pt>
                <c:pt idx="351">
                  <c:v>10</c:v>
                </c:pt>
                <c:pt idx="352">
                  <c:v>10</c:v>
                </c:pt>
                <c:pt idx="353">
                  <c:v>10</c:v>
                </c:pt>
                <c:pt idx="354">
                  <c:v>10</c:v>
                </c:pt>
                <c:pt idx="355">
                  <c:v>10</c:v>
                </c:pt>
                <c:pt idx="356">
                  <c:v>10</c:v>
                </c:pt>
                <c:pt idx="357">
                  <c:v>10</c:v>
                </c:pt>
                <c:pt idx="358">
                  <c:v>10</c:v>
                </c:pt>
                <c:pt idx="359">
                  <c:v>10</c:v>
                </c:pt>
                <c:pt idx="360">
                  <c:v>10</c:v>
                </c:pt>
                <c:pt idx="361">
                  <c:v>10</c:v>
                </c:pt>
                <c:pt idx="362">
                  <c:v>10</c:v>
                </c:pt>
                <c:pt idx="363">
                  <c:v>10</c:v>
                </c:pt>
                <c:pt idx="364">
                  <c:v>10</c:v>
                </c:pt>
                <c:pt idx="365">
                  <c:v>10</c:v>
                </c:pt>
                <c:pt idx="366">
                  <c:v>10</c:v>
                </c:pt>
                <c:pt idx="367">
                  <c:v>10</c:v>
                </c:pt>
                <c:pt idx="368">
                  <c:v>10</c:v>
                </c:pt>
                <c:pt idx="369">
                  <c:v>10</c:v>
                </c:pt>
                <c:pt idx="370">
                  <c:v>10</c:v>
                </c:pt>
                <c:pt idx="371">
                  <c:v>10</c:v>
                </c:pt>
                <c:pt idx="372">
                  <c:v>10</c:v>
                </c:pt>
                <c:pt idx="373">
                  <c:v>10</c:v>
                </c:pt>
                <c:pt idx="374">
                  <c:v>10</c:v>
                </c:pt>
                <c:pt idx="375">
                  <c:v>10</c:v>
                </c:pt>
                <c:pt idx="376">
                  <c:v>10</c:v>
                </c:pt>
                <c:pt idx="377">
                  <c:v>10</c:v>
                </c:pt>
                <c:pt idx="378">
                  <c:v>10</c:v>
                </c:pt>
                <c:pt idx="379">
                  <c:v>10</c:v>
                </c:pt>
                <c:pt idx="380">
                  <c:v>10</c:v>
                </c:pt>
                <c:pt idx="381">
                  <c:v>10</c:v>
                </c:pt>
                <c:pt idx="382">
                  <c:v>10</c:v>
                </c:pt>
                <c:pt idx="383">
                  <c:v>10</c:v>
                </c:pt>
                <c:pt idx="384">
                  <c:v>10</c:v>
                </c:pt>
                <c:pt idx="385">
                  <c:v>10</c:v>
                </c:pt>
                <c:pt idx="386">
                  <c:v>10</c:v>
                </c:pt>
                <c:pt idx="387">
                  <c:v>10</c:v>
                </c:pt>
                <c:pt idx="388">
                  <c:v>10</c:v>
                </c:pt>
                <c:pt idx="389">
                  <c:v>10</c:v>
                </c:pt>
                <c:pt idx="390">
                  <c:v>10</c:v>
                </c:pt>
                <c:pt idx="391">
                  <c:v>10</c:v>
                </c:pt>
                <c:pt idx="392">
                  <c:v>10</c:v>
                </c:pt>
                <c:pt idx="393">
                  <c:v>10</c:v>
                </c:pt>
                <c:pt idx="394">
                  <c:v>10</c:v>
                </c:pt>
                <c:pt idx="395">
                  <c:v>10</c:v>
                </c:pt>
                <c:pt idx="396">
                  <c:v>10</c:v>
                </c:pt>
                <c:pt idx="397">
                  <c:v>10</c:v>
                </c:pt>
                <c:pt idx="398">
                  <c:v>10</c:v>
                </c:pt>
                <c:pt idx="399">
                  <c:v>10</c:v>
                </c:pt>
                <c:pt idx="400">
                  <c:v>10</c:v>
                </c:pt>
                <c:pt idx="401">
                  <c:v>10</c:v>
                </c:pt>
                <c:pt idx="402">
                  <c:v>10</c:v>
                </c:pt>
                <c:pt idx="403">
                  <c:v>10</c:v>
                </c:pt>
                <c:pt idx="404">
                  <c:v>10</c:v>
                </c:pt>
                <c:pt idx="405">
                  <c:v>10</c:v>
                </c:pt>
                <c:pt idx="406">
                  <c:v>10</c:v>
                </c:pt>
                <c:pt idx="407">
                  <c:v>10</c:v>
                </c:pt>
                <c:pt idx="408">
                  <c:v>10</c:v>
                </c:pt>
                <c:pt idx="409">
                  <c:v>10</c:v>
                </c:pt>
                <c:pt idx="410">
                  <c:v>10</c:v>
                </c:pt>
                <c:pt idx="411">
                  <c:v>10</c:v>
                </c:pt>
                <c:pt idx="412">
                  <c:v>10</c:v>
                </c:pt>
                <c:pt idx="413">
                  <c:v>10</c:v>
                </c:pt>
                <c:pt idx="414">
                  <c:v>10</c:v>
                </c:pt>
                <c:pt idx="415">
                  <c:v>10</c:v>
                </c:pt>
                <c:pt idx="416">
                  <c:v>10</c:v>
                </c:pt>
                <c:pt idx="417">
                  <c:v>10</c:v>
                </c:pt>
                <c:pt idx="418">
                  <c:v>10</c:v>
                </c:pt>
                <c:pt idx="419">
                  <c:v>10</c:v>
                </c:pt>
                <c:pt idx="420">
                  <c:v>10</c:v>
                </c:pt>
                <c:pt idx="421">
                  <c:v>10</c:v>
                </c:pt>
                <c:pt idx="422">
                  <c:v>10</c:v>
                </c:pt>
                <c:pt idx="423">
                  <c:v>10</c:v>
                </c:pt>
                <c:pt idx="424">
                  <c:v>10</c:v>
                </c:pt>
                <c:pt idx="425">
                  <c:v>10</c:v>
                </c:pt>
                <c:pt idx="426">
                  <c:v>10</c:v>
                </c:pt>
                <c:pt idx="427">
                  <c:v>10</c:v>
                </c:pt>
                <c:pt idx="428">
                  <c:v>10</c:v>
                </c:pt>
                <c:pt idx="429">
                  <c:v>10</c:v>
                </c:pt>
                <c:pt idx="430">
                  <c:v>10</c:v>
                </c:pt>
                <c:pt idx="431">
                  <c:v>10</c:v>
                </c:pt>
                <c:pt idx="432">
                  <c:v>10</c:v>
                </c:pt>
                <c:pt idx="433">
                  <c:v>10</c:v>
                </c:pt>
                <c:pt idx="434">
                  <c:v>10</c:v>
                </c:pt>
                <c:pt idx="435">
                  <c:v>10</c:v>
                </c:pt>
                <c:pt idx="436">
                  <c:v>10</c:v>
                </c:pt>
                <c:pt idx="437">
                  <c:v>10</c:v>
                </c:pt>
                <c:pt idx="438">
                  <c:v>10</c:v>
                </c:pt>
                <c:pt idx="439">
                  <c:v>10</c:v>
                </c:pt>
                <c:pt idx="440">
                  <c:v>10</c:v>
                </c:pt>
                <c:pt idx="441">
                  <c:v>10</c:v>
                </c:pt>
                <c:pt idx="442">
                  <c:v>10</c:v>
                </c:pt>
                <c:pt idx="443">
                  <c:v>10</c:v>
                </c:pt>
                <c:pt idx="444">
                  <c:v>10</c:v>
                </c:pt>
                <c:pt idx="445">
                  <c:v>10</c:v>
                </c:pt>
                <c:pt idx="446">
                  <c:v>10</c:v>
                </c:pt>
                <c:pt idx="447">
                  <c:v>10</c:v>
                </c:pt>
                <c:pt idx="448">
                  <c:v>10</c:v>
                </c:pt>
                <c:pt idx="449">
                  <c:v>10</c:v>
                </c:pt>
                <c:pt idx="450">
                  <c:v>10</c:v>
                </c:pt>
                <c:pt idx="451">
                  <c:v>10</c:v>
                </c:pt>
                <c:pt idx="452">
                  <c:v>10</c:v>
                </c:pt>
                <c:pt idx="453">
                  <c:v>10</c:v>
                </c:pt>
                <c:pt idx="454">
                  <c:v>10</c:v>
                </c:pt>
                <c:pt idx="455">
                  <c:v>10</c:v>
                </c:pt>
                <c:pt idx="456">
                  <c:v>10</c:v>
                </c:pt>
                <c:pt idx="457">
                  <c:v>10</c:v>
                </c:pt>
                <c:pt idx="458">
                  <c:v>10</c:v>
                </c:pt>
                <c:pt idx="459">
                  <c:v>10</c:v>
                </c:pt>
                <c:pt idx="460">
                  <c:v>10</c:v>
                </c:pt>
                <c:pt idx="461">
                  <c:v>10</c:v>
                </c:pt>
                <c:pt idx="462">
                  <c:v>10</c:v>
                </c:pt>
                <c:pt idx="463">
                  <c:v>10</c:v>
                </c:pt>
                <c:pt idx="464">
                  <c:v>10</c:v>
                </c:pt>
                <c:pt idx="465">
                  <c:v>10</c:v>
                </c:pt>
                <c:pt idx="466">
                  <c:v>10</c:v>
                </c:pt>
                <c:pt idx="467">
                  <c:v>10</c:v>
                </c:pt>
                <c:pt idx="468">
                  <c:v>10</c:v>
                </c:pt>
                <c:pt idx="469">
                  <c:v>10</c:v>
                </c:pt>
                <c:pt idx="470">
                  <c:v>10</c:v>
                </c:pt>
                <c:pt idx="471">
                  <c:v>10</c:v>
                </c:pt>
                <c:pt idx="472">
                  <c:v>10</c:v>
                </c:pt>
                <c:pt idx="473">
                  <c:v>10</c:v>
                </c:pt>
                <c:pt idx="474">
                  <c:v>10</c:v>
                </c:pt>
                <c:pt idx="475">
                  <c:v>10</c:v>
                </c:pt>
                <c:pt idx="476">
                  <c:v>10</c:v>
                </c:pt>
                <c:pt idx="477">
                  <c:v>10</c:v>
                </c:pt>
                <c:pt idx="478">
                  <c:v>10</c:v>
                </c:pt>
                <c:pt idx="479">
                  <c:v>10</c:v>
                </c:pt>
                <c:pt idx="480">
                  <c:v>10</c:v>
                </c:pt>
                <c:pt idx="481">
                  <c:v>10</c:v>
                </c:pt>
                <c:pt idx="482">
                  <c:v>10</c:v>
                </c:pt>
                <c:pt idx="483">
                  <c:v>10</c:v>
                </c:pt>
                <c:pt idx="484">
                  <c:v>10</c:v>
                </c:pt>
                <c:pt idx="485">
                  <c:v>10</c:v>
                </c:pt>
                <c:pt idx="486">
                  <c:v>10</c:v>
                </c:pt>
                <c:pt idx="487">
                  <c:v>10</c:v>
                </c:pt>
                <c:pt idx="488">
                  <c:v>10</c:v>
                </c:pt>
                <c:pt idx="489">
                  <c:v>10</c:v>
                </c:pt>
                <c:pt idx="490">
                  <c:v>10</c:v>
                </c:pt>
                <c:pt idx="491">
                  <c:v>10</c:v>
                </c:pt>
                <c:pt idx="492">
                  <c:v>10</c:v>
                </c:pt>
                <c:pt idx="493">
                  <c:v>10</c:v>
                </c:pt>
                <c:pt idx="494">
                  <c:v>10</c:v>
                </c:pt>
                <c:pt idx="495">
                  <c:v>10</c:v>
                </c:pt>
                <c:pt idx="496">
                  <c:v>10</c:v>
                </c:pt>
                <c:pt idx="497">
                  <c:v>10</c:v>
                </c:pt>
                <c:pt idx="498">
                  <c:v>10</c:v>
                </c:pt>
                <c:pt idx="499">
                  <c:v>10</c:v>
                </c:pt>
                <c:pt idx="500">
                  <c:v>10</c:v>
                </c:pt>
                <c:pt idx="501">
                  <c:v>10</c:v>
                </c:pt>
                <c:pt idx="502">
                  <c:v>10</c:v>
                </c:pt>
                <c:pt idx="503">
                  <c:v>10</c:v>
                </c:pt>
                <c:pt idx="504">
                  <c:v>10</c:v>
                </c:pt>
                <c:pt idx="505">
                  <c:v>10</c:v>
                </c:pt>
                <c:pt idx="506">
                  <c:v>10</c:v>
                </c:pt>
                <c:pt idx="507">
                  <c:v>10</c:v>
                </c:pt>
                <c:pt idx="508">
                  <c:v>10</c:v>
                </c:pt>
                <c:pt idx="509">
                  <c:v>10</c:v>
                </c:pt>
                <c:pt idx="510">
                  <c:v>10</c:v>
                </c:pt>
                <c:pt idx="511">
                  <c:v>10</c:v>
                </c:pt>
                <c:pt idx="512">
                  <c:v>10</c:v>
                </c:pt>
                <c:pt idx="513">
                  <c:v>10</c:v>
                </c:pt>
                <c:pt idx="514">
                  <c:v>10</c:v>
                </c:pt>
                <c:pt idx="515">
                  <c:v>10</c:v>
                </c:pt>
                <c:pt idx="516">
                  <c:v>10</c:v>
                </c:pt>
                <c:pt idx="517">
                  <c:v>10</c:v>
                </c:pt>
                <c:pt idx="518">
                  <c:v>10</c:v>
                </c:pt>
                <c:pt idx="519">
                  <c:v>10</c:v>
                </c:pt>
                <c:pt idx="520">
                  <c:v>10</c:v>
                </c:pt>
                <c:pt idx="521">
                  <c:v>10</c:v>
                </c:pt>
                <c:pt idx="522">
                  <c:v>10</c:v>
                </c:pt>
                <c:pt idx="523">
                  <c:v>10</c:v>
                </c:pt>
                <c:pt idx="524">
                  <c:v>10</c:v>
                </c:pt>
                <c:pt idx="525">
                  <c:v>10</c:v>
                </c:pt>
                <c:pt idx="526">
                  <c:v>10</c:v>
                </c:pt>
                <c:pt idx="527">
                  <c:v>10</c:v>
                </c:pt>
                <c:pt idx="528">
                  <c:v>10</c:v>
                </c:pt>
                <c:pt idx="529">
                  <c:v>10</c:v>
                </c:pt>
                <c:pt idx="530">
                  <c:v>10</c:v>
                </c:pt>
                <c:pt idx="531">
                  <c:v>10</c:v>
                </c:pt>
                <c:pt idx="532">
                  <c:v>10</c:v>
                </c:pt>
                <c:pt idx="533">
                  <c:v>10</c:v>
                </c:pt>
                <c:pt idx="534">
                  <c:v>10</c:v>
                </c:pt>
                <c:pt idx="535">
                  <c:v>10</c:v>
                </c:pt>
                <c:pt idx="536">
                  <c:v>10</c:v>
                </c:pt>
                <c:pt idx="537">
                  <c:v>10</c:v>
                </c:pt>
                <c:pt idx="538">
                  <c:v>10</c:v>
                </c:pt>
                <c:pt idx="539">
                  <c:v>10</c:v>
                </c:pt>
                <c:pt idx="540">
                  <c:v>10</c:v>
                </c:pt>
                <c:pt idx="541">
                  <c:v>10</c:v>
                </c:pt>
                <c:pt idx="542">
                  <c:v>10</c:v>
                </c:pt>
                <c:pt idx="543">
                  <c:v>10</c:v>
                </c:pt>
                <c:pt idx="544">
                  <c:v>10</c:v>
                </c:pt>
                <c:pt idx="545">
                  <c:v>10</c:v>
                </c:pt>
                <c:pt idx="546">
                  <c:v>10</c:v>
                </c:pt>
                <c:pt idx="547">
                  <c:v>10</c:v>
                </c:pt>
                <c:pt idx="548">
                  <c:v>10</c:v>
                </c:pt>
                <c:pt idx="549">
                  <c:v>10</c:v>
                </c:pt>
                <c:pt idx="550">
                  <c:v>10</c:v>
                </c:pt>
                <c:pt idx="551">
                  <c:v>10</c:v>
                </c:pt>
                <c:pt idx="552">
                  <c:v>10</c:v>
                </c:pt>
                <c:pt idx="553">
                  <c:v>10</c:v>
                </c:pt>
                <c:pt idx="554">
                  <c:v>10</c:v>
                </c:pt>
                <c:pt idx="555">
                  <c:v>10</c:v>
                </c:pt>
                <c:pt idx="556">
                  <c:v>10</c:v>
                </c:pt>
                <c:pt idx="557">
                  <c:v>10</c:v>
                </c:pt>
                <c:pt idx="558">
                  <c:v>10</c:v>
                </c:pt>
                <c:pt idx="559">
                  <c:v>10</c:v>
                </c:pt>
                <c:pt idx="560">
                  <c:v>10</c:v>
                </c:pt>
                <c:pt idx="561">
                  <c:v>10</c:v>
                </c:pt>
                <c:pt idx="562">
                  <c:v>10</c:v>
                </c:pt>
                <c:pt idx="563">
                  <c:v>10</c:v>
                </c:pt>
                <c:pt idx="564">
                  <c:v>10</c:v>
                </c:pt>
                <c:pt idx="565">
                  <c:v>10</c:v>
                </c:pt>
                <c:pt idx="566">
                  <c:v>10</c:v>
                </c:pt>
                <c:pt idx="567">
                  <c:v>10</c:v>
                </c:pt>
                <c:pt idx="568">
                  <c:v>10</c:v>
                </c:pt>
                <c:pt idx="569">
                  <c:v>10</c:v>
                </c:pt>
                <c:pt idx="570">
                  <c:v>10</c:v>
                </c:pt>
                <c:pt idx="571">
                  <c:v>10</c:v>
                </c:pt>
                <c:pt idx="572">
                  <c:v>10</c:v>
                </c:pt>
                <c:pt idx="573">
                  <c:v>10</c:v>
                </c:pt>
                <c:pt idx="574">
                  <c:v>10</c:v>
                </c:pt>
                <c:pt idx="575">
                  <c:v>10</c:v>
                </c:pt>
                <c:pt idx="576">
                  <c:v>10</c:v>
                </c:pt>
                <c:pt idx="577">
                  <c:v>10</c:v>
                </c:pt>
                <c:pt idx="578">
                  <c:v>10</c:v>
                </c:pt>
                <c:pt idx="579">
                  <c:v>10</c:v>
                </c:pt>
                <c:pt idx="580">
                  <c:v>10</c:v>
                </c:pt>
                <c:pt idx="581">
                  <c:v>10</c:v>
                </c:pt>
                <c:pt idx="582">
                  <c:v>10</c:v>
                </c:pt>
                <c:pt idx="583">
                  <c:v>10</c:v>
                </c:pt>
                <c:pt idx="584">
                  <c:v>10</c:v>
                </c:pt>
                <c:pt idx="585">
                  <c:v>10</c:v>
                </c:pt>
                <c:pt idx="586">
                  <c:v>10</c:v>
                </c:pt>
                <c:pt idx="587">
                  <c:v>10</c:v>
                </c:pt>
                <c:pt idx="588">
                  <c:v>10</c:v>
                </c:pt>
                <c:pt idx="589">
                  <c:v>10</c:v>
                </c:pt>
                <c:pt idx="590">
                  <c:v>10</c:v>
                </c:pt>
                <c:pt idx="591">
                  <c:v>10</c:v>
                </c:pt>
                <c:pt idx="592">
                  <c:v>10</c:v>
                </c:pt>
                <c:pt idx="593">
                  <c:v>10</c:v>
                </c:pt>
                <c:pt idx="594">
                  <c:v>10</c:v>
                </c:pt>
                <c:pt idx="595">
                  <c:v>10</c:v>
                </c:pt>
                <c:pt idx="596">
                  <c:v>10</c:v>
                </c:pt>
                <c:pt idx="597">
                  <c:v>10</c:v>
                </c:pt>
                <c:pt idx="598">
                  <c:v>10</c:v>
                </c:pt>
                <c:pt idx="599">
                  <c:v>10</c:v>
                </c:pt>
                <c:pt idx="600">
                  <c:v>10</c:v>
                </c:pt>
                <c:pt idx="601">
                  <c:v>10</c:v>
                </c:pt>
                <c:pt idx="602">
                  <c:v>10</c:v>
                </c:pt>
                <c:pt idx="603">
                  <c:v>10</c:v>
                </c:pt>
                <c:pt idx="604">
                  <c:v>10</c:v>
                </c:pt>
                <c:pt idx="605">
                  <c:v>10</c:v>
                </c:pt>
                <c:pt idx="606">
                  <c:v>10</c:v>
                </c:pt>
                <c:pt idx="607">
                  <c:v>10</c:v>
                </c:pt>
                <c:pt idx="608">
                  <c:v>10</c:v>
                </c:pt>
                <c:pt idx="609">
                  <c:v>10</c:v>
                </c:pt>
                <c:pt idx="610">
                  <c:v>10</c:v>
                </c:pt>
                <c:pt idx="611">
                  <c:v>10</c:v>
                </c:pt>
                <c:pt idx="612">
                  <c:v>10</c:v>
                </c:pt>
                <c:pt idx="613">
                  <c:v>10</c:v>
                </c:pt>
                <c:pt idx="614">
                  <c:v>10</c:v>
                </c:pt>
                <c:pt idx="615">
                  <c:v>10</c:v>
                </c:pt>
                <c:pt idx="616">
                  <c:v>10</c:v>
                </c:pt>
                <c:pt idx="617">
                  <c:v>10</c:v>
                </c:pt>
                <c:pt idx="618">
                  <c:v>10</c:v>
                </c:pt>
                <c:pt idx="619">
                  <c:v>10</c:v>
                </c:pt>
                <c:pt idx="620">
                  <c:v>10</c:v>
                </c:pt>
                <c:pt idx="621">
                  <c:v>10</c:v>
                </c:pt>
                <c:pt idx="622">
                  <c:v>10</c:v>
                </c:pt>
                <c:pt idx="623">
                  <c:v>10</c:v>
                </c:pt>
                <c:pt idx="624">
                  <c:v>10</c:v>
                </c:pt>
                <c:pt idx="625">
                  <c:v>10</c:v>
                </c:pt>
                <c:pt idx="626">
                  <c:v>10</c:v>
                </c:pt>
                <c:pt idx="627">
                  <c:v>10</c:v>
                </c:pt>
                <c:pt idx="628">
                  <c:v>10</c:v>
                </c:pt>
                <c:pt idx="629">
                  <c:v>10</c:v>
                </c:pt>
                <c:pt idx="630">
                  <c:v>10</c:v>
                </c:pt>
                <c:pt idx="631">
                  <c:v>10</c:v>
                </c:pt>
                <c:pt idx="632">
                  <c:v>10</c:v>
                </c:pt>
                <c:pt idx="633">
                  <c:v>10</c:v>
                </c:pt>
                <c:pt idx="634">
                  <c:v>10</c:v>
                </c:pt>
                <c:pt idx="635">
                  <c:v>10</c:v>
                </c:pt>
                <c:pt idx="636">
                  <c:v>10</c:v>
                </c:pt>
                <c:pt idx="637">
                  <c:v>10</c:v>
                </c:pt>
                <c:pt idx="638">
                  <c:v>10</c:v>
                </c:pt>
                <c:pt idx="639">
                  <c:v>10</c:v>
                </c:pt>
                <c:pt idx="640">
                  <c:v>10</c:v>
                </c:pt>
                <c:pt idx="641">
                  <c:v>10</c:v>
                </c:pt>
                <c:pt idx="642">
                  <c:v>10</c:v>
                </c:pt>
                <c:pt idx="643">
                  <c:v>10</c:v>
                </c:pt>
                <c:pt idx="644">
                  <c:v>10</c:v>
                </c:pt>
                <c:pt idx="645">
                  <c:v>10</c:v>
                </c:pt>
                <c:pt idx="646">
                  <c:v>10</c:v>
                </c:pt>
                <c:pt idx="647">
                  <c:v>10</c:v>
                </c:pt>
                <c:pt idx="648">
                  <c:v>10</c:v>
                </c:pt>
                <c:pt idx="649">
                  <c:v>10</c:v>
                </c:pt>
                <c:pt idx="650">
                  <c:v>10</c:v>
                </c:pt>
                <c:pt idx="651">
                  <c:v>10</c:v>
                </c:pt>
                <c:pt idx="652">
                  <c:v>10</c:v>
                </c:pt>
                <c:pt idx="653">
                  <c:v>10</c:v>
                </c:pt>
                <c:pt idx="654">
                  <c:v>10</c:v>
                </c:pt>
                <c:pt idx="655">
                  <c:v>10</c:v>
                </c:pt>
                <c:pt idx="656">
                  <c:v>10</c:v>
                </c:pt>
                <c:pt idx="657">
                  <c:v>10</c:v>
                </c:pt>
                <c:pt idx="658">
                  <c:v>10</c:v>
                </c:pt>
                <c:pt idx="659">
                  <c:v>10</c:v>
                </c:pt>
                <c:pt idx="660">
                  <c:v>10</c:v>
                </c:pt>
                <c:pt idx="661">
                  <c:v>10</c:v>
                </c:pt>
                <c:pt idx="662">
                  <c:v>10</c:v>
                </c:pt>
                <c:pt idx="663">
                  <c:v>10</c:v>
                </c:pt>
                <c:pt idx="664">
                  <c:v>10</c:v>
                </c:pt>
                <c:pt idx="665">
                  <c:v>10</c:v>
                </c:pt>
                <c:pt idx="666">
                  <c:v>10</c:v>
                </c:pt>
                <c:pt idx="667">
                  <c:v>10</c:v>
                </c:pt>
                <c:pt idx="668">
                  <c:v>10</c:v>
                </c:pt>
                <c:pt idx="669">
                  <c:v>10</c:v>
                </c:pt>
                <c:pt idx="670">
                  <c:v>10</c:v>
                </c:pt>
                <c:pt idx="671">
                  <c:v>10</c:v>
                </c:pt>
                <c:pt idx="672">
                  <c:v>10</c:v>
                </c:pt>
                <c:pt idx="673">
                  <c:v>10</c:v>
                </c:pt>
                <c:pt idx="674">
                  <c:v>10</c:v>
                </c:pt>
                <c:pt idx="675">
                  <c:v>10</c:v>
                </c:pt>
                <c:pt idx="676">
                  <c:v>10</c:v>
                </c:pt>
                <c:pt idx="677">
                  <c:v>10</c:v>
                </c:pt>
                <c:pt idx="678">
                  <c:v>10</c:v>
                </c:pt>
                <c:pt idx="679">
                  <c:v>10</c:v>
                </c:pt>
                <c:pt idx="680">
                  <c:v>10</c:v>
                </c:pt>
                <c:pt idx="681">
                  <c:v>10</c:v>
                </c:pt>
                <c:pt idx="682">
                  <c:v>10</c:v>
                </c:pt>
                <c:pt idx="683">
                  <c:v>10</c:v>
                </c:pt>
                <c:pt idx="684">
                  <c:v>10</c:v>
                </c:pt>
                <c:pt idx="685">
                  <c:v>10</c:v>
                </c:pt>
                <c:pt idx="686">
                  <c:v>10</c:v>
                </c:pt>
                <c:pt idx="687">
                  <c:v>10</c:v>
                </c:pt>
                <c:pt idx="688">
                  <c:v>10</c:v>
                </c:pt>
                <c:pt idx="689">
                  <c:v>10</c:v>
                </c:pt>
                <c:pt idx="690">
                  <c:v>10</c:v>
                </c:pt>
                <c:pt idx="691">
                  <c:v>10</c:v>
                </c:pt>
                <c:pt idx="692">
                  <c:v>10</c:v>
                </c:pt>
                <c:pt idx="693">
                  <c:v>10</c:v>
                </c:pt>
                <c:pt idx="694">
                  <c:v>10</c:v>
                </c:pt>
                <c:pt idx="695">
                  <c:v>10</c:v>
                </c:pt>
                <c:pt idx="696">
                  <c:v>10</c:v>
                </c:pt>
                <c:pt idx="697">
                  <c:v>10</c:v>
                </c:pt>
                <c:pt idx="698">
                  <c:v>10</c:v>
                </c:pt>
                <c:pt idx="699">
                  <c:v>10</c:v>
                </c:pt>
                <c:pt idx="700">
                  <c:v>10</c:v>
                </c:pt>
                <c:pt idx="701">
                  <c:v>10</c:v>
                </c:pt>
                <c:pt idx="702">
                  <c:v>10</c:v>
                </c:pt>
                <c:pt idx="703">
                  <c:v>10</c:v>
                </c:pt>
                <c:pt idx="704">
                  <c:v>10</c:v>
                </c:pt>
                <c:pt idx="705">
                  <c:v>10</c:v>
                </c:pt>
                <c:pt idx="706">
                  <c:v>10</c:v>
                </c:pt>
                <c:pt idx="707">
                  <c:v>10</c:v>
                </c:pt>
                <c:pt idx="708">
                  <c:v>10</c:v>
                </c:pt>
                <c:pt idx="709">
                  <c:v>10</c:v>
                </c:pt>
                <c:pt idx="710">
                  <c:v>10</c:v>
                </c:pt>
                <c:pt idx="711">
                  <c:v>10</c:v>
                </c:pt>
                <c:pt idx="712">
                  <c:v>10</c:v>
                </c:pt>
                <c:pt idx="713">
                  <c:v>10</c:v>
                </c:pt>
                <c:pt idx="714">
                  <c:v>10</c:v>
                </c:pt>
                <c:pt idx="715">
                  <c:v>10</c:v>
                </c:pt>
                <c:pt idx="716">
                  <c:v>10</c:v>
                </c:pt>
                <c:pt idx="717">
                  <c:v>10</c:v>
                </c:pt>
                <c:pt idx="718">
                  <c:v>10</c:v>
                </c:pt>
                <c:pt idx="719">
                  <c:v>10</c:v>
                </c:pt>
                <c:pt idx="720">
                  <c:v>10</c:v>
                </c:pt>
                <c:pt idx="721">
                  <c:v>10</c:v>
                </c:pt>
                <c:pt idx="722">
                  <c:v>10</c:v>
                </c:pt>
                <c:pt idx="723">
                  <c:v>10</c:v>
                </c:pt>
                <c:pt idx="724">
                  <c:v>10</c:v>
                </c:pt>
                <c:pt idx="725">
                  <c:v>10</c:v>
                </c:pt>
                <c:pt idx="726">
                  <c:v>10</c:v>
                </c:pt>
                <c:pt idx="727">
                  <c:v>10</c:v>
                </c:pt>
                <c:pt idx="728">
                  <c:v>10</c:v>
                </c:pt>
                <c:pt idx="729">
                  <c:v>10</c:v>
                </c:pt>
                <c:pt idx="730">
                  <c:v>10</c:v>
                </c:pt>
                <c:pt idx="731">
                  <c:v>10</c:v>
                </c:pt>
                <c:pt idx="732">
                  <c:v>10</c:v>
                </c:pt>
                <c:pt idx="733">
                  <c:v>10</c:v>
                </c:pt>
                <c:pt idx="734">
                  <c:v>10</c:v>
                </c:pt>
                <c:pt idx="735">
                  <c:v>10</c:v>
                </c:pt>
                <c:pt idx="736">
                  <c:v>10</c:v>
                </c:pt>
                <c:pt idx="737">
                  <c:v>10</c:v>
                </c:pt>
                <c:pt idx="738">
                  <c:v>10</c:v>
                </c:pt>
                <c:pt idx="739">
                  <c:v>10</c:v>
                </c:pt>
                <c:pt idx="740">
                  <c:v>10</c:v>
                </c:pt>
                <c:pt idx="741">
                  <c:v>10</c:v>
                </c:pt>
                <c:pt idx="742">
                  <c:v>10</c:v>
                </c:pt>
                <c:pt idx="743">
                  <c:v>10</c:v>
                </c:pt>
                <c:pt idx="744">
                  <c:v>10</c:v>
                </c:pt>
                <c:pt idx="745">
                  <c:v>10</c:v>
                </c:pt>
                <c:pt idx="746">
                  <c:v>10</c:v>
                </c:pt>
                <c:pt idx="747">
                  <c:v>10</c:v>
                </c:pt>
                <c:pt idx="748">
                  <c:v>10</c:v>
                </c:pt>
                <c:pt idx="749">
                  <c:v>10</c:v>
                </c:pt>
                <c:pt idx="750">
                  <c:v>10</c:v>
                </c:pt>
                <c:pt idx="751">
                  <c:v>10</c:v>
                </c:pt>
                <c:pt idx="752">
                  <c:v>10</c:v>
                </c:pt>
                <c:pt idx="753">
                  <c:v>10</c:v>
                </c:pt>
                <c:pt idx="754">
                  <c:v>10</c:v>
                </c:pt>
                <c:pt idx="755">
                  <c:v>10</c:v>
                </c:pt>
                <c:pt idx="756">
                  <c:v>10</c:v>
                </c:pt>
                <c:pt idx="757">
                  <c:v>10</c:v>
                </c:pt>
                <c:pt idx="758">
                  <c:v>10</c:v>
                </c:pt>
                <c:pt idx="759">
                  <c:v>10</c:v>
                </c:pt>
                <c:pt idx="760">
                  <c:v>10</c:v>
                </c:pt>
                <c:pt idx="761">
                  <c:v>10</c:v>
                </c:pt>
                <c:pt idx="762">
                  <c:v>10</c:v>
                </c:pt>
                <c:pt idx="763">
                  <c:v>10</c:v>
                </c:pt>
                <c:pt idx="764">
                  <c:v>10</c:v>
                </c:pt>
                <c:pt idx="765">
                  <c:v>10</c:v>
                </c:pt>
                <c:pt idx="766">
                  <c:v>10</c:v>
                </c:pt>
                <c:pt idx="767">
                  <c:v>10</c:v>
                </c:pt>
                <c:pt idx="768">
                  <c:v>10</c:v>
                </c:pt>
                <c:pt idx="769">
                  <c:v>10</c:v>
                </c:pt>
                <c:pt idx="770">
                  <c:v>10</c:v>
                </c:pt>
                <c:pt idx="771">
                  <c:v>10</c:v>
                </c:pt>
                <c:pt idx="772">
                  <c:v>10</c:v>
                </c:pt>
                <c:pt idx="773">
                  <c:v>10</c:v>
                </c:pt>
                <c:pt idx="774">
                  <c:v>10</c:v>
                </c:pt>
                <c:pt idx="775">
                  <c:v>10</c:v>
                </c:pt>
                <c:pt idx="776">
                  <c:v>10</c:v>
                </c:pt>
                <c:pt idx="777">
                  <c:v>10</c:v>
                </c:pt>
                <c:pt idx="778">
                  <c:v>10</c:v>
                </c:pt>
                <c:pt idx="779">
                  <c:v>10</c:v>
                </c:pt>
                <c:pt idx="780">
                  <c:v>10</c:v>
                </c:pt>
                <c:pt idx="781">
                  <c:v>10</c:v>
                </c:pt>
                <c:pt idx="782">
                  <c:v>10</c:v>
                </c:pt>
                <c:pt idx="783">
                  <c:v>10</c:v>
                </c:pt>
                <c:pt idx="784">
                  <c:v>10</c:v>
                </c:pt>
                <c:pt idx="785">
                  <c:v>10</c:v>
                </c:pt>
                <c:pt idx="786">
                  <c:v>10</c:v>
                </c:pt>
                <c:pt idx="787">
                  <c:v>10</c:v>
                </c:pt>
                <c:pt idx="788">
                  <c:v>10</c:v>
                </c:pt>
                <c:pt idx="789">
                  <c:v>10</c:v>
                </c:pt>
                <c:pt idx="790">
                  <c:v>10</c:v>
                </c:pt>
                <c:pt idx="791">
                  <c:v>10</c:v>
                </c:pt>
                <c:pt idx="792">
                  <c:v>10</c:v>
                </c:pt>
                <c:pt idx="793">
                  <c:v>10</c:v>
                </c:pt>
                <c:pt idx="794">
                  <c:v>10</c:v>
                </c:pt>
                <c:pt idx="795">
                  <c:v>10</c:v>
                </c:pt>
                <c:pt idx="796">
                  <c:v>10</c:v>
                </c:pt>
                <c:pt idx="797">
                  <c:v>10</c:v>
                </c:pt>
                <c:pt idx="798">
                  <c:v>10</c:v>
                </c:pt>
                <c:pt idx="799">
                  <c:v>10</c:v>
                </c:pt>
                <c:pt idx="800">
                  <c:v>10</c:v>
                </c:pt>
                <c:pt idx="801">
                  <c:v>10</c:v>
                </c:pt>
                <c:pt idx="802">
                  <c:v>10</c:v>
                </c:pt>
                <c:pt idx="803">
                  <c:v>10</c:v>
                </c:pt>
                <c:pt idx="804">
                  <c:v>10</c:v>
                </c:pt>
                <c:pt idx="805">
                  <c:v>10</c:v>
                </c:pt>
                <c:pt idx="806">
                  <c:v>10</c:v>
                </c:pt>
                <c:pt idx="807">
                  <c:v>10</c:v>
                </c:pt>
                <c:pt idx="808">
                  <c:v>10</c:v>
                </c:pt>
                <c:pt idx="809">
                  <c:v>10</c:v>
                </c:pt>
                <c:pt idx="810">
                  <c:v>10</c:v>
                </c:pt>
                <c:pt idx="811">
                  <c:v>10</c:v>
                </c:pt>
                <c:pt idx="812">
                  <c:v>10</c:v>
                </c:pt>
                <c:pt idx="813">
                  <c:v>10</c:v>
                </c:pt>
                <c:pt idx="814">
                  <c:v>10</c:v>
                </c:pt>
                <c:pt idx="815">
                  <c:v>10</c:v>
                </c:pt>
                <c:pt idx="816">
                  <c:v>10</c:v>
                </c:pt>
                <c:pt idx="817">
                  <c:v>10</c:v>
                </c:pt>
                <c:pt idx="818">
                  <c:v>10</c:v>
                </c:pt>
                <c:pt idx="819">
                  <c:v>10</c:v>
                </c:pt>
                <c:pt idx="820">
                  <c:v>10</c:v>
                </c:pt>
                <c:pt idx="821">
                  <c:v>10</c:v>
                </c:pt>
                <c:pt idx="822">
                  <c:v>10</c:v>
                </c:pt>
                <c:pt idx="823">
                  <c:v>10</c:v>
                </c:pt>
                <c:pt idx="824">
                  <c:v>10</c:v>
                </c:pt>
                <c:pt idx="825">
                  <c:v>10</c:v>
                </c:pt>
                <c:pt idx="826">
                  <c:v>10</c:v>
                </c:pt>
                <c:pt idx="827">
                  <c:v>10</c:v>
                </c:pt>
                <c:pt idx="828">
                  <c:v>10</c:v>
                </c:pt>
                <c:pt idx="829">
                  <c:v>10</c:v>
                </c:pt>
                <c:pt idx="830">
                  <c:v>10</c:v>
                </c:pt>
                <c:pt idx="831">
                  <c:v>10</c:v>
                </c:pt>
                <c:pt idx="832">
                  <c:v>10</c:v>
                </c:pt>
                <c:pt idx="833">
                  <c:v>10</c:v>
                </c:pt>
                <c:pt idx="834">
                  <c:v>10</c:v>
                </c:pt>
                <c:pt idx="835">
                  <c:v>10</c:v>
                </c:pt>
                <c:pt idx="836">
                  <c:v>10</c:v>
                </c:pt>
                <c:pt idx="837">
                  <c:v>10</c:v>
                </c:pt>
                <c:pt idx="838">
                  <c:v>10</c:v>
                </c:pt>
                <c:pt idx="839">
                  <c:v>10</c:v>
                </c:pt>
                <c:pt idx="840">
                  <c:v>10</c:v>
                </c:pt>
                <c:pt idx="841">
                  <c:v>10</c:v>
                </c:pt>
                <c:pt idx="842">
                  <c:v>10</c:v>
                </c:pt>
                <c:pt idx="843">
                  <c:v>10</c:v>
                </c:pt>
                <c:pt idx="844">
                  <c:v>10</c:v>
                </c:pt>
                <c:pt idx="845">
                  <c:v>10</c:v>
                </c:pt>
                <c:pt idx="846">
                  <c:v>10</c:v>
                </c:pt>
                <c:pt idx="847">
                  <c:v>10</c:v>
                </c:pt>
                <c:pt idx="848">
                  <c:v>10</c:v>
                </c:pt>
                <c:pt idx="849">
                  <c:v>10</c:v>
                </c:pt>
                <c:pt idx="850">
                  <c:v>10</c:v>
                </c:pt>
                <c:pt idx="851">
                  <c:v>10</c:v>
                </c:pt>
                <c:pt idx="852">
                  <c:v>10</c:v>
                </c:pt>
                <c:pt idx="853">
                  <c:v>10</c:v>
                </c:pt>
                <c:pt idx="854">
                  <c:v>10</c:v>
                </c:pt>
                <c:pt idx="855">
                  <c:v>10</c:v>
                </c:pt>
                <c:pt idx="856">
                  <c:v>10</c:v>
                </c:pt>
                <c:pt idx="857">
                  <c:v>10</c:v>
                </c:pt>
                <c:pt idx="858">
                  <c:v>10</c:v>
                </c:pt>
                <c:pt idx="859">
                  <c:v>10</c:v>
                </c:pt>
                <c:pt idx="860">
                  <c:v>10</c:v>
                </c:pt>
                <c:pt idx="861">
                  <c:v>10</c:v>
                </c:pt>
                <c:pt idx="862">
                  <c:v>10</c:v>
                </c:pt>
                <c:pt idx="863">
                  <c:v>10</c:v>
                </c:pt>
                <c:pt idx="864">
                  <c:v>10</c:v>
                </c:pt>
                <c:pt idx="865">
                  <c:v>10</c:v>
                </c:pt>
                <c:pt idx="866">
                  <c:v>10</c:v>
                </c:pt>
                <c:pt idx="867">
                  <c:v>10</c:v>
                </c:pt>
                <c:pt idx="868">
                  <c:v>10</c:v>
                </c:pt>
                <c:pt idx="869">
                  <c:v>10</c:v>
                </c:pt>
                <c:pt idx="870">
                  <c:v>10</c:v>
                </c:pt>
                <c:pt idx="871">
                  <c:v>10</c:v>
                </c:pt>
                <c:pt idx="872">
                  <c:v>10</c:v>
                </c:pt>
                <c:pt idx="873">
                  <c:v>10</c:v>
                </c:pt>
                <c:pt idx="874">
                  <c:v>10</c:v>
                </c:pt>
                <c:pt idx="875">
                  <c:v>10</c:v>
                </c:pt>
                <c:pt idx="876">
                  <c:v>10</c:v>
                </c:pt>
                <c:pt idx="877">
                  <c:v>10</c:v>
                </c:pt>
                <c:pt idx="878">
                  <c:v>10</c:v>
                </c:pt>
                <c:pt idx="879">
                  <c:v>10</c:v>
                </c:pt>
                <c:pt idx="880">
                  <c:v>10</c:v>
                </c:pt>
                <c:pt idx="881">
                  <c:v>10</c:v>
                </c:pt>
                <c:pt idx="882">
                  <c:v>10</c:v>
                </c:pt>
                <c:pt idx="883">
                  <c:v>10</c:v>
                </c:pt>
                <c:pt idx="884">
                  <c:v>10</c:v>
                </c:pt>
                <c:pt idx="885">
                  <c:v>10</c:v>
                </c:pt>
                <c:pt idx="886">
                  <c:v>10</c:v>
                </c:pt>
                <c:pt idx="887">
                  <c:v>10</c:v>
                </c:pt>
                <c:pt idx="888">
                  <c:v>10</c:v>
                </c:pt>
                <c:pt idx="889">
                  <c:v>10</c:v>
                </c:pt>
                <c:pt idx="890">
                  <c:v>10</c:v>
                </c:pt>
                <c:pt idx="891">
                  <c:v>10</c:v>
                </c:pt>
                <c:pt idx="892">
                  <c:v>10</c:v>
                </c:pt>
                <c:pt idx="893">
                  <c:v>10</c:v>
                </c:pt>
                <c:pt idx="894">
                  <c:v>10</c:v>
                </c:pt>
                <c:pt idx="895">
                  <c:v>10</c:v>
                </c:pt>
                <c:pt idx="896">
                  <c:v>10</c:v>
                </c:pt>
                <c:pt idx="897">
                  <c:v>10</c:v>
                </c:pt>
                <c:pt idx="898">
                  <c:v>10</c:v>
                </c:pt>
                <c:pt idx="899">
                  <c:v>10</c:v>
                </c:pt>
                <c:pt idx="900">
                  <c:v>10</c:v>
                </c:pt>
                <c:pt idx="901">
                  <c:v>10</c:v>
                </c:pt>
                <c:pt idx="902">
                  <c:v>10</c:v>
                </c:pt>
                <c:pt idx="903">
                  <c:v>10</c:v>
                </c:pt>
                <c:pt idx="904">
                  <c:v>10</c:v>
                </c:pt>
                <c:pt idx="905">
                  <c:v>10</c:v>
                </c:pt>
                <c:pt idx="906">
                  <c:v>10</c:v>
                </c:pt>
                <c:pt idx="907">
                  <c:v>10</c:v>
                </c:pt>
                <c:pt idx="908">
                  <c:v>10</c:v>
                </c:pt>
                <c:pt idx="909">
                  <c:v>10</c:v>
                </c:pt>
                <c:pt idx="910">
                  <c:v>10</c:v>
                </c:pt>
                <c:pt idx="911">
                  <c:v>10</c:v>
                </c:pt>
                <c:pt idx="912">
                  <c:v>10</c:v>
                </c:pt>
                <c:pt idx="913">
                  <c:v>10</c:v>
                </c:pt>
                <c:pt idx="914">
                  <c:v>10</c:v>
                </c:pt>
                <c:pt idx="915">
                  <c:v>10</c:v>
                </c:pt>
                <c:pt idx="916">
                  <c:v>10</c:v>
                </c:pt>
                <c:pt idx="917">
                  <c:v>10</c:v>
                </c:pt>
                <c:pt idx="918">
                  <c:v>10</c:v>
                </c:pt>
                <c:pt idx="919">
                  <c:v>10</c:v>
                </c:pt>
                <c:pt idx="920">
                  <c:v>10</c:v>
                </c:pt>
                <c:pt idx="921">
                  <c:v>10</c:v>
                </c:pt>
                <c:pt idx="922">
                  <c:v>10</c:v>
                </c:pt>
                <c:pt idx="923">
                  <c:v>10</c:v>
                </c:pt>
                <c:pt idx="924">
                  <c:v>10</c:v>
                </c:pt>
                <c:pt idx="925">
                  <c:v>10</c:v>
                </c:pt>
                <c:pt idx="926">
                  <c:v>10</c:v>
                </c:pt>
                <c:pt idx="927">
                  <c:v>10</c:v>
                </c:pt>
                <c:pt idx="928">
                  <c:v>10</c:v>
                </c:pt>
                <c:pt idx="929">
                  <c:v>10</c:v>
                </c:pt>
                <c:pt idx="930">
                  <c:v>10</c:v>
                </c:pt>
                <c:pt idx="931">
                  <c:v>10</c:v>
                </c:pt>
                <c:pt idx="932">
                  <c:v>10</c:v>
                </c:pt>
                <c:pt idx="933">
                  <c:v>10</c:v>
                </c:pt>
                <c:pt idx="934">
                  <c:v>10</c:v>
                </c:pt>
                <c:pt idx="935">
                  <c:v>10</c:v>
                </c:pt>
                <c:pt idx="936">
                  <c:v>10</c:v>
                </c:pt>
                <c:pt idx="937">
                  <c:v>10</c:v>
                </c:pt>
                <c:pt idx="938">
                  <c:v>10</c:v>
                </c:pt>
                <c:pt idx="939">
                  <c:v>10</c:v>
                </c:pt>
                <c:pt idx="940">
                  <c:v>10</c:v>
                </c:pt>
                <c:pt idx="941">
                  <c:v>10</c:v>
                </c:pt>
                <c:pt idx="942">
                  <c:v>10</c:v>
                </c:pt>
                <c:pt idx="943">
                  <c:v>10</c:v>
                </c:pt>
                <c:pt idx="944">
                  <c:v>10</c:v>
                </c:pt>
                <c:pt idx="945">
                  <c:v>10</c:v>
                </c:pt>
                <c:pt idx="946">
                  <c:v>10</c:v>
                </c:pt>
                <c:pt idx="947">
                  <c:v>10</c:v>
                </c:pt>
                <c:pt idx="948">
                  <c:v>10</c:v>
                </c:pt>
                <c:pt idx="949">
                  <c:v>10</c:v>
                </c:pt>
                <c:pt idx="950">
                  <c:v>10</c:v>
                </c:pt>
                <c:pt idx="951">
                  <c:v>10</c:v>
                </c:pt>
                <c:pt idx="952">
                  <c:v>10</c:v>
                </c:pt>
                <c:pt idx="953">
                  <c:v>10</c:v>
                </c:pt>
                <c:pt idx="954">
                  <c:v>10</c:v>
                </c:pt>
                <c:pt idx="955">
                  <c:v>10</c:v>
                </c:pt>
                <c:pt idx="956">
                  <c:v>10</c:v>
                </c:pt>
                <c:pt idx="957">
                  <c:v>10</c:v>
                </c:pt>
                <c:pt idx="958">
                  <c:v>10</c:v>
                </c:pt>
                <c:pt idx="959">
                  <c:v>10</c:v>
                </c:pt>
                <c:pt idx="960">
                  <c:v>10</c:v>
                </c:pt>
                <c:pt idx="961">
                  <c:v>10</c:v>
                </c:pt>
                <c:pt idx="962">
                  <c:v>10</c:v>
                </c:pt>
                <c:pt idx="963">
                  <c:v>10</c:v>
                </c:pt>
                <c:pt idx="964">
                  <c:v>10</c:v>
                </c:pt>
                <c:pt idx="965">
                  <c:v>10</c:v>
                </c:pt>
                <c:pt idx="966">
                  <c:v>10</c:v>
                </c:pt>
                <c:pt idx="967">
                  <c:v>10</c:v>
                </c:pt>
                <c:pt idx="968">
                  <c:v>10</c:v>
                </c:pt>
                <c:pt idx="969">
                  <c:v>10</c:v>
                </c:pt>
                <c:pt idx="970">
                  <c:v>10</c:v>
                </c:pt>
                <c:pt idx="971">
                  <c:v>10</c:v>
                </c:pt>
                <c:pt idx="972">
                  <c:v>10</c:v>
                </c:pt>
                <c:pt idx="973">
                  <c:v>10</c:v>
                </c:pt>
                <c:pt idx="974">
                  <c:v>10</c:v>
                </c:pt>
                <c:pt idx="975">
                  <c:v>10</c:v>
                </c:pt>
                <c:pt idx="976">
                  <c:v>10</c:v>
                </c:pt>
                <c:pt idx="977">
                  <c:v>10</c:v>
                </c:pt>
                <c:pt idx="978">
                  <c:v>10</c:v>
                </c:pt>
                <c:pt idx="979">
                  <c:v>10</c:v>
                </c:pt>
                <c:pt idx="980">
                  <c:v>10</c:v>
                </c:pt>
                <c:pt idx="981">
                  <c:v>10</c:v>
                </c:pt>
                <c:pt idx="982">
                  <c:v>10</c:v>
                </c:pt>
                <c:pt idx="983">
                  <c:v>10</c:v>
                </c:pt>
                <c:pt idx="984">
                  <c:v>10</c:v>
                </c:pt>
                <c:pt idx="985">
                  <c:v>10</c:v>
                </c:pt>
                <c:pt idx="986">
                  <c:v>10</c:v>
                </c:pt>
                <c:pt idx="987">
                  <c:v>10</c:v>
                </c:pt>
                <c:pt idx="988">
                  <c:v>10</c:v>
                </c:pt>
                <c:pt idx="989">
                  <c:v>10</c:v>
                </c:pt>
                <c:pt idx="990">
                  <c:v>10</c:v>
                </c:pt>
                <c:pt idx="991">
                  <c:v>10</c:v>
                </c:pt>
                <c:pt idx="992">
                  <c:v>10</c:v>
                </c:pt>
                <c:pt idx="993">
                  <c:v>10</c:v>
                </c:pt>
                <c:pt idx="994">
                  <c:v>10</c:v>
                </c:pt>
                <c:pt idx="995">
                  <c:v>10</c:v>
                </c:pt>
                <c:pt idx="996">
                  <c:v>10</c:v>
                </c:pt>
                <c:pt idx="997">
                  <c:v>10</c:v>
                </c:pt>
                <c:pt idx="998">
                  <c:v>10</c:v>
                </c:pt>
                <c:pt idx="999">
                  <c:v>10</c:v>
                </c:pt>
                <c:pt idx="1000">
                  <c:v>10</c:v>
                </c:pt>
                <c:pt idx="1001">
                  <c:v>10</c:v>
                </c:pt>
                <c:pt idx="1002">
                  <c:v>10</c:v>
                </c:pt>
                <c:pt idx="1003">
                  <c:v>10</c:v>
                </c:pt>
                <c:pt idx="1004">
                  <c:v>10</c:v>
                </c:pt>
                <c:pt idx="1005">
                  <c:v>10</c:v>
                </c:pt>
                <c:pt idx="1006">
                  <c:v>10</c:v>
                </c:pt>
                <c:pt idx="1007">
                  <c:v>10</c:v>
                </c:pt>
                <c:pt idx="1008">
                  <c:v>10</c:v>
                </c:pt>
                <c:pt idx="1009">
                  <c:v>10</c:v>
                </c:pt>
                <c:pt idx="1010">
                  <c:v>10</c:v>
                </c:pt>
                <c:pt idx="1011">
                  <c:v>10</c:v>
                </c:pt>
                <c:pt idx="1012">
                  <c:v>10</c:v>
                </c:pt>
                <c:pt idx="1013">
                  <c:v>10</c:v>
                </c:pt>
                <c:pt idx="1014">
                  <c:v>10</c:v>
                </c:pt>
                <c:pt idx="1015">
                  <c:v>10</c:v>
                </c:pt>
                <c:pt idx="1016">
                  <c:v>10</c:v>
                </c:pt>
                <c:pt idx="1017">
                  <c:v>10</c:v>
                </c:pt>
                <c:pt idx="1018">
                  <c:v>10</c:v>
                </c:pt>
                <c:pt idx="1019">
                  <c:v>10</c:v>
                </c:pt>
                <c:pt idx="1020">
                  <c:v>10</c:v>
                </c:pt>
                <c:pt idx="1021">
                  <c:v>10</c:v>
                </c:pt>
                <c:pt idx="1022">
                  <c:v>10</c:v>
                </c:pt>
                <c:pt idx="1023">
                  <c:v>10</c:v>
                </c:pt>
                <c:pt idx="1024">
                  <c:v>10</c:v>
                </c:pt>
                <c:pt idx="1025">
                  <c:v>10</c:v>
                </c:pt>
                <c:pt idx="1026">
                  <c:v>10</c:v>
                </c:pt>
                <c:pt idx="1027">
                  <c:v>10</c:v>
                </c:pt>
                <c:pt idx="1028">
                  <c:v>10</c:v>
                </c:pt>
                <c:pt idx="1029">
                  <c:v>10</c:v>
                </c:pt>
                <c:pt idx="1030">
                  <c:v>10</c:v>
                </c:pt>
                <c:pt idx="1031">
                  <c:v>10</c:v>
                </c:pt>
                <c:pt idx="1032">
                  <c:v>10</c:v>
                </c:pt>
                <c:pt idx="1033">
                  <c:v>10</c:v>
                </c:pt>
                <c:pt idx="1034">
                  <c:v>10</c:v>
                </c:pt>
                <c:pt idx="1035">
                  <c:v>10</c:v>
                </c:pt>
                <c:pt idx="1036">
                  <c:v>10</c:v>
                </c:pt>
                <c:pt idx="1037">
                  <c:v>10</c:v>
                </c:pt>
                <c:pt idx="1038">
                  <c:v>10</c:v>
                </c:pt>
                <c:pt idx="1039">
                  <c:v>10</c:v>
                </c:pt>
                <c:pt idx="1040">
                  <c:v>10</c:v>
                </c:pt>
                <c:pt idx="1041">
                  <c:v>10</c:v>
                </c:pt>
                <c:pt idx="1042">
                  <c:v>10</c:v>
                </c:pt>
                <c:pt idx="1043">
                  <c:v>10</c:v>
                </c:pt>
                <c:pt idx="1044">
                  <c:v>10</c:v>
                </c:pt>
                <c:pt idx="1045">
                  <c:v>10</c:v>
                </c:pt>
                <c:pt idx="1046">
                  <c:v>10</c:v>
                </c:pt>
                <c:pt idx="1047">
                  <c:v>10</c:v>
                </c:pt>
                <c:pt idx="1048">
                  <c:v>10</c:v>
                </c:pt>
                <c:pt idx="1049">
                  <c:v>10</c:v>
                </c:pt>
                <c:pt idx="1050">
                  <c:v>10</c:v>
                </c:pt>
                <c:pt idx="1051">
                  <c:v>10</c:v>
                </c:pt>
                <c:pt idx="1052">
                  <c:v>10</c:v>
                </c:pt>
                <c:pt idx="1053">
                  <c:v>10</c:v>
                </c:pt>
                <c:pt idx="1054">
                  <c:v>10</c:v>
                </c:pt>
                <c:pt idx="1055">
                  <c:v>10</c:v>
                </c:pt>
                <c:pt idx="1056">
                  <c:v>10</c:v>
                </c:pt>
                <c:pt idx="1057">
                  <c:v>10</c:v>
                </c:pt>
                <c:pt idx="1058">
                  <c:v>10</c:v>
                </c:pt>
                <c:pt idx="1059">
                  <c:v>10</c:v>
                </c:pt>
                <c:pt idx="1060">
                  <c:v>10</c:v>
                </c:pt>
                <c:pt idx="1061">
                  <c:v>10</c:v>
                </c:pt>
                <c:pt idx="1062">
                  <c:v>10</c:v>
                </c:pt>
                <c:pt idx="1063">
                  <c:v>10</c:v>
                </c:pt>
                <c:pt idx="1064">
                  <c:v>10</c:v>
                </c:pt>
                <c:pt idx="1065">
                  <c:v>10</c:v>
                </c:pt>
                <c:pt idx="1066">
                  <c:v>10</c:v>
                </c:pt>
                <c:pt idx="1067">
                  <c:v>10</c:v>
                </c:pt>
                <c:pt idx="1068">
                  <c:v>10</c:v>
                </c:pt>
                <c:pt idx="1069">
                  <c:v>10</c:v>
                </c:pt>
                <c:pt idx="1070">
                  <c:v>10</c:v>
                </c:pt>
                <c:pt idx="1071">
                  <c:v>10</c:v>
                </c:pt>
                <c:pt idx="1072">
                  <c:v>10</c:v>
                </c:pt>
                <c:pt idx="1073">
                  <c:v>10</c:v>
                </c:pt>
                <c:pt idx="1074">
                  <c:v>10</c:v>
                </c:pt>
                <c:pt idx="1075">
                  <c:v>10</c:v>
                </c:pt>
                <c:pt idx="1076">
                  <c:v>10</c:v>
                </c:pt>
                <c:pt idx="1077">
                  <c:v>10</c:v>
                </c:pt>
                <c:pt idx="1078">
                  <c:v>10</c:v>
                </c:pt>
                <c:pt idx="1079">
                  <c:v>10</c:v>
                </c:pt>
                <c:pt idx="1080">
                  <c:v>10</c:v>
                </c:pt>
                <c:pt idx="1081">
                  <c:v>10</c:v>
                </c:pt>
                <c:pt idx="1082">
                  <c:v>10</c:v>
                </c:pt>
                <c:pt idx="1083">
                  <c:v>10</c:v>
                </c:pt>
                <c:pt idx="1084">
                  <c:v>10</c:v>
                </c:pt>
                <c:pt idx="1085">
                  <c:v>10</c:v>
                </c:pt>
                <c:pt idx="1086">
                  <c:v>10</c:v>
                </c:pt>
                <c:pt idx="1087">
                  <c:v>10</c:v>
                </c:pt>
                <c:pt idx="1088">
                  <c:v>10</c:v>
                </c:pt>
                <c:pt idx="1089">
                  <c:v>10</c:v>
                </c:pt>
                <c:pt idx="1090">
                  <c:v>10</c:v>
                </c:pt>
                <c:pt idx="1091">
                  <c:v>10</c:v>
                </c:pt>
                <c:pt idx="1092">
                  <c:v>10</c:v>
                </c:pt>
                <c:pt idx="1093">
                  <c:v>10</c:v>
                </c:pt>
                <c:pt idx="1094">
                  <c:v>10</c:v>
                </c:pt>
                <c:pt idx="1095">
                  <c:v>10</c:v>
                </c:pt>
                <c:pt idx="1096">
                  <c:v>10</c:v>
                </c:pt>
                <c:pt idx="1097">
                  <c:v>10</c:v>
                </c:pt>
                <c:pt idx="1098">
                  <c:v>10</c:v>
                </c:pt>
                <c:pt idx="1099">
                  <c:v>10</c:v>
                </c:pt>
                <c:pt idx="1100">
                  <c:v>10</c:v>
                </c:pt>
                <c:pt idx="1101">
                  <c:v>10</c:v>
                </c:pt>
                <c:pt idx="1102">
                  <c:v>10</c:v>
                </c:pt>
                <c:pt idx="1103">
                  <c:v>10</c:v>
                </c:pt>
                <c:pt idx="1104">
                  <c:v>10</c:v>
                </c:pt>
                <c:pt idx="1105">
                  <c:v>10</c:v>
                </c:pt>
                <c:pt idx="1106">
                  <c:v>10</c:v>
                </c:pt>
                <c:pt idx="1107">
                  <c:v>10</c:v>
                </c:pt>
                <c:pt idx="1108">
                  <c:v>10</c:v>
                </c:pt>
                <c:pt idx="1109">
                  <c:v>10</c:v>
                </c:pt>
                <c:pt idx="1110">
                  <c:v>10</c:v>
                </c:pt>
                <c:pt idx="1111">
                  <c:v>10</c:v>
                </c:pt>
                <c:pt idx="1112">
                  <c:v>10</c:v>
                </c:pt>
                <c:pt idx="1113">
                  <c:v>10</c:v>
                </c:pt>
                <c:pt idx="1114">
                  <c:v>10</c:v>
                </c:pt>
                <c:pt idx="1115">
                  <c:v>10</c:v>
                </c:pt>
                <c:pt idx="1116">
                  <c:v>10</c:v>
                </c:pt>
                <c:pt idx="1117">
                  <c:v>10</c:v>
                </c:pt>
                <c:pt idx="1118">
                  <c:v>10</c:v>
                </c:pt>
                <c:pt idx="1119">
                  <c:v>10</c:v>
                </c:pt>
                <c:pt idx="1120">
                  <c:v>10</c:v>
                </c:pt>
                <c:pt idx="1121">
                  <c:v>10</c:v>
                </c:pt>
                <c:pt idx="1122">
                  <c:v>10</c:v>
                </c:pt>
                <c:pt idx="1123">
                  <c:v>10</c:v>
                </c:pt>
                <c:pt idx="1124">
                  <c:v>10</c:v>
                </c:pt>
                <c:pt idx="1125">
                  <c:v>10</c:v>
                </c:pt>
                <c:pt idx="1126">
                  <c:v>10</c:v>
                </c:pt>
                <c:pt idx="1127">
                  <c:v>10</c:v>
                </c:pt>
                <c:pt idx="1128">
                  <c:v>10</c:v>
                </c:pt>
                <c:pt idx="1129">
                  <c:v>10</c:v>
                </c:pt>
                <c:pt idx="1130">
                  <c:v>10</c:v>
                </c:pt>
                <c:pt idx="1131">
                  <c:v>10</c:v>
                </c:pt>
                <c:pt idx="1132">
                  <c:v>10</c:v>
                </c:pt>
                <c:pt idx="1133">
                  <c:v>10</c:v>
                </c:pt>
                <c:pt idx="1134">
                  <c:v>10</c:v>
                </c:pt>
                <c:pt idx="1135">
                  <c:v>10</c:v>
                </c:pt>
                <c:pt idx="1136">
                  <c:v>10</c:v>
                </c:pt>
                <c:pt idx="1137">
                  <c:v>10</c:v>
                </c:pt>
                <c:pt idx="1138">
                  <c:v>10</c:v>
                </c:pt>
                <c:pt idx="1139">
                  <c:v>10</c:v>
                </c:pt>
                <c:pt idx="1140">
                  <c:v>10</c:v>
                </c:pt>
                <c:pt idx="1141">
                  <c:v>10</c:v>
                </c:pt>
                <c:pt idx="1142">
                  <c:v>10</c:v>
                </c:pt>
                <c:pt idx="1143">
                  <c:v>10</c:v>
                </c:pt>
                <c:pt idx="1144">
                  <c:v>10</c:v>
                </c:pt>
                <c:pt idx="1145">
                  <c:v>10</c:v>
                </c:pt>
                <c:pt idx="1146">
                  <c:v>10</c:v>
                </c:pt>
                <c:pt idx="1147">
                  <c:v>10</c:v>
                </c:pt>
                <c:pt idx="1148">
                  <c:v>10</c:v>
                </c:pt>
                <c:pt idx="1149">
                  <c:v>10</c:v>
                </c:pt>
                <c:pt idx="1150">
                  <c:v>10</c:v>
                </c:pt>
                <c:pt idx="1151">
                  <c:v>10</c:v>
                </c:pt>
                <c:pt idx="1152">
                  <c:v>10</c:v>
                </c:pt>
                <c:pt idx="1153">
                  <c:v>10</c:v>
                </c:pt>
                <c:pt idx="1154">
                  <c:v>10</c:v>
                </c:pt>
                <c:pt idx="1155">
                  <c:v>10</c:v>
                </c:pt>
                <c:pt idx="1156">
                  <c:v>10</c:v>
                </c:pt>
                <c:pt idx="1157">
                  <c:v>10</c:v>
                </c:pt>
                <c:pt idx="1158">
                  <c:v>10</c:v>
                </c:pt>
                <c:pt idx="1159">
                  <c:v>10</c:v>
                </c:pt>
                <c:pt idx="1160">
                  <c:v>10</c:v>
                </c:pt>
                <c:pt idx="1161">
                  <c:v>10</c:v>
                </c:pt>
                <c:pt idx="1162">
                  <c:v>10</c:v>
                </c:pt>
                <c:pt idx="1163">
                  <c:v>10</c:v>
                </c:pt>
                <c:pt idx="1164">
                  <c:v>10</c:v>
                </c:pt>
                <c:pt idx="1165">
                  <c:v>10</c:v>
                </c:pt>
                <c:pt idx="1166">
                  <c:v>10</c:v>
                </c:pt>
                <c:pt idx="1167">
                  <c:v>10</c:v>
                </c:pt>
                <c:pt idx="1168">
                  <c:v>10</c:v>
                </c:pt>
                <c:pt idx="1169">
                  <c:v>10</c:v>
                </c:pt>
                <c:pt idx="1170">
                  <c:v>10</c:v>
                </c:pt>
                <c:pt idx="1171">
                  <c:v>10</c:v>
                </c:pt>
                <c:pt idx="1172">
                  <c:v>10</c:v>
                </c:pt>
                <c:pt idx="1173">
                  <c:v>10</c:v>
                </c:pt>
                <c:pt idx="1174">
                  <c:v>10</c:v>
                </c:pt>
                <c:pt idx="1175">
                  <c:v>10</c:v>
                </c:pt>
                <c:pt idx="1176">
                  <c:v>10</c:v>
                </c:pt>
                <c:pt idx="1177">
                  <c:v>10</c:v>
                </c:pt>
                <c:pt idx="1178">
                  <c:v>10</c:v>
                </c:pt>
                <c:pt idx="1179">
                  <c:v>10</c:v>
                </c:pt>
                <c:pt idx="1180">
                  <c:v>10</c:v>
                </c:pt>
                <c:pt idx="1181">
                  <c:v>10</c:v>
                </c:pt>
                <c:pt idx="1182">
                  <c:v>10</c:v>
                </c:pt>
                <c:pt idx="1183">
                  <c:v>10</c:v>
                </c:pt>
                <c:pt idx="1184">
                  <c:v>10</c:v>
                </c:pt>
                <c:pt idx="1185">
                  <c:v>10</c:v>
                </c:pt>
                <c:pt idx="1186">
                  <c:v>10</c:v>
                </c:pt>
                <c:pt idx="1187">
                  <c:v>10</c:v>
                </c:pt>
                <c:pt idx="1188">
                  <c:v>10</c:v>
                </c:pt>
                <c:pt idx="1189">
                  <c:v>10</c:v>
                </c:pt>
                <c:pt idx="1190">
                  <c:v>10</c:v>
                </c:pt>
                <c:pt idx="1191">
                  <c:v>10</c:v>
                </c:pt>
                <c:pt idx="1192">
                  <c:v>10</c:v>
                </c:pt>
                <c:pt idx="1193">
                  <c:v>10</c:v>
                </c:pt>
                <c:pt idx="1194">
                  <c:v>10</c:v>
                </c:pt>
                <c:pt idx="1195">
                  <c:v>10</c:v>
                </c:pt>
                <c:pt idx="1196">
                  <c:v>10</c:v>
                </c:pt>
                <c:pt idx="1197">
                  <c:v>10</c:v>
                </c:pt>
                <c:pt idx="1198">
                  <c:v>10</c:v>
                </c:pt>
                <c:pt idx="1199">
                  <c:v>10</c:v>
                </c:pt>
                <c:pt idx="1200">
                  <c:v>10</c:v>
                </c:pt>
                <c:pt idx="1201">
                  <c:v>10</c:v>
                </c:pt>
                <c:pt idx="1202">
                  <c:v>10</c:v>
                </c:pt>
                <c:pt idx="1203">
                  <c:v>10</c:v>
                </c:pt>
                <c:pt idx="1204">
                  <c:v>10</c:v>
                </c:pt>
                <c:pt idx="1205">
                  <c:v>10</c:v>
                </c:pt>
                <c:pt idx="1206">
                  <c:v>10</c:v>
                </c:pt>
                <c:pt idx="1207">
                  <c:v>10</c:v>
                </c:pt>
                <c:pt idx="1208">
                  <c:v>10</c:v>
                </c:pt>
                <c:pt idx="1209">
                  <c:v>10</c:v>
                </c:pt>
                <c:pt idx="1210">
                  <c:v>10</c:v>
                </c:pt>
                <c:pt idx="1211">
                  <c:v>10</c:v>
                </c:pt>
                <c:pt idx="1212">
                  <c:v>10</c:v>
                </c:pt>
                <c:pt idx="1213">
                  <c:v>10</c:v>
                </c:pt>
                <c:pt idx="1214">
                  <c:v>10</c:v>
                </c:pt>
                <c:pt idx="1215">
                  <c:v>10</c:v>
                </c:pt>
                <c:pt idx="1216">
                  <c:v>10</c:v>
                </c:pt>
                <c:pt idx="1217">
                  <c:v>10</c:v>
                </c:pt>
                <c:pt idx="1218">
                  <c:v>10</c:v>
                </c:pt>
                <c:pt idx="1219">
                  <c:v>10</c:v>
                </c:pt>
                <c:pt idx="1220">
                  <c:v>10</c:v>
                </c:pt>
                <c:pt idx="1221">
                  <c:v>10</c:v>
                </c:pt>
                <c:pt idx="1222">
                  <c:v>10</c:v>
                </c:pt>
                <c:pt idx="1223">
                  <c:v>10</c:v>
                </c:pt>
                <c:pt idx="1224">
                  <c:v>10</c:v>
                </c:pt>
                <c:pt idx="1225">
                  <c:v>10</c:v>
                </c:pt>
                <c:pt idx="1226">
                  <c:v>10</c:v>
                </c:pt>
                <c:pt idx="1227">
                  <c:v>10</c:v>
                </c:pt>
                <c:pt idx="1228">
                  <c:v>10</c:v>
                </c:pt>
                <c:pt idx="1229">
                  <c:v>10</c:v>
                </c:pt>
                <c:pt idx="1230">
                  <c:v>10</c:v>
                </c:pt>
                <c:pt idx="1231">
                  <c:v>10</c:v>
                </c:pt>
                <c:pt idx="1232">
                  <c:v>10</c:v>
                </c:pt>
                <c:pt idx="1233">
                  <c:v>10</c:v>
                </c:pt>
                <c:pt idx="1234">
                  <c:v>10</c:v>
                </c:pt>
                <c:pt idx="1235">
                  <c:v>10</c:v>
                </c:pt>
                <c:pt idx="1236">
                  <c:v>10</c:v>
                </c:pt>
                <c:pt idx="1237">
                  <c:v>10</c:v>
                </c:pt>
                <c:pt idx="1238">
                  <c:v>10</c:v>
                </c:pt>
                <c:pt idx="1239">
                  <c:v>10</c:v>
                </c:pt>
                <c:pt idx="1240">
                  <c:v>10</c:v>
                </c:pt>
                <c:pt idx="1241">
                  <c:v>10</c:v>
                </c:pt>
                <c:pt idx="1242">
                  <c:v>10</c:v>
                </c:pt>
                <c:pt idx="1243">
                  <c:v>10</c:v>
                </c:pt>
                <c:pt idx="1244">
                  <c:v>10</c:v>
                </c:pt>
                <c:pt idx="1245">
                  <c:v>10</c:v>
                </c:pt>
                <c:pt idx="1246">
                  <c:v>10</c:v>
                </c:pt>
                <c:pt idx="1247">
                  <c:v>10</c:v>
                </c:pt>
                <c:pt idx="1248">
                  <c:v>10</c:v>
                </c:pt>
                <c:pt idx="1249">
                  <c:v>10</c:v>
                </c:pt>
                <c:pt idx="1250">
                  <c:v>10</c:v>
                </c:pt>
                <c:pt idx="1251">
                  <c:v>10</c:v>
                </c:pt>
                <c:pt idx="1252">
                  <c:v>10</c:v>
                </c:pt>
                <c:pt idx="1253">
                  <c:v>10</c:v>
                </c:pt>
                <c:pt idx="1254">
                  <c:v>10</c:v>
                </c:pt>
                <c:pt idx="1255">
                  <c:v>10</c:v>
                </c:pt>
                <c:pt idx="1256">
                  <c:v>10</c:v>
                </c:pt>
                <c:pt idx="1257">
                  <c:v>10</c:v>
                </c:pt>
                <c:pt idx="1258">
                  <c:v>10</c:v>
                </c:pt>
                <c:pt idx="1259">
                  <c:v>10</c:v>
                </c:pt>
                <c:pt idx="1260">
                  <c:v>10</c:v>
                </c:pt>
                <c:pt idx="1261">
                  <c:v>10</c:v>
                </c:pt>
                <c:pt idx="1262">
                  <c:v>10</c:v>
                </c:pt>
                <c:pt idx="1263">
                  <c:v>10</c:v>
                </c:pt>
                <c:pt idx="1264">
                  <c:v>10</c:v>
                </c:pt>
                <c:pt idx="1265">
                  <c:v>10</c:v>
                </c:pt>
                <c:pt idx="1266">
                  <c:v>10</c:v>
                </c:pt>
                <c:pt idx="1267">
                  <c:v>10</c:v>
                </c:pt>
                <c:pt idx="1268">
                  <c:v>10</c:v>
                </c:pt>
                <c:pt idx="1269">
                  <c:v>10</c:v>
                </c:pt>
                <c:pt idx="1270">
                  <c:v>10</c:v>
                </c:pt>
                <c:pt idx="1271">
                  <c:v>10</c:v>
                </c:pt>
                <c:pt idx="1272">
                  <c:v>10</c:v>
                </c:pt>
                <c:pt idx="1273">
                  <c:v>10</c:v>
                </c:pt>
                <c:pt idx="1274">
                  <c:v>10</c:v>
                </c:pt>
                <c:pt idx="1275">
                  <c:v>10</c:v>
                </c:pt>
                <c:pt idx="1276">
                  <c:v>10</c:v>
                </c:pt>
                <c:pt idx="1277">
                  <c:v>10</c:v>
                </c:pt>
                <c:pt idx="1278">
                  <c:v>10</c:v>
                </c:pt>
                <c:pt idx="1279">
                  <c:v>10</c:v>
                </c:pt>
                <c:pt idx="1280">
                  <c:v>10</c:v>
                </c:pt>
                <c:pt idx="1281">
                  <c:v>10</c:v>
                </c:pt>
                <c:pt idx="1282">
                  <c:v>10</c:v>
                </c:pt>
                <c:pt idx="1283">
                  <c:v>10</c:v>
                </c:pt>
                <c:pt idx="1284">
                  <c:v>10</c:v>
                </c:pt>
                <c:pt idx="1285">
                  <c:v>10</c:v>
                </c:pt>
                <c:pt idx="1286">
                  <c:v>10</c:v>
                </c:pt>
                <c:pt idx="1287">
                  <c:v>10</c:v>
                </c:pt>
                <c:pt idx="1288">
                  <c:v>10</c:v>
                </c:pt>
                <c:pt idx="1289">
                  <c:v>10</c:v>
                </c:pt>
                <c:pt idx="1290">
                  <c:v>10</c:v>
                </c:pt>
                <c:pt idx="1291">
                  <c:v>10</c:v>
                </c:pt>
                <c:pt idx="1292">
                  <c:v>10</c:v>
                </c:pt>
                <c:pt idx="1293">
                  <c:v>10</c:v>
                </c:pt>
                <c:pt idx="1294">
                  <c:v>10</c:v>
                </c:pt>
                <c:pt idx="1295">
                  <c:v>10</c:v>
                </c:pt>
                <c:pt idx="1296">
                  <c:v>10</c:v>
                </c:pt>
                <c:pt idx="1297">
                  <c:v>10</c:v>
                </c:pt>
                <c:pt idx="1298">
                  <c:v>10</c:v>
                </c:pt>
                <c:pt idx="1299">
                  <c:v>10</c:v>
                </c:pt>
                <c:pt idx="1300">
                  <c:v>10</c:v>
                </c:pt>
                <c:pt idx="1301">
                  <c:v>10</c:v>
                </c:pt>
                <c:pt idx="1302">
                  <c:v>10</c:v>
                </c:pt>
                <c:pt idx="1303">
                  <c:v>10</c:v>
                </c:pt>
                <c:pt idx="1304">
                  <c:v>10</c:v>
                </c:pt>
                <c:pt idx="1305">
                  <c:v>10</c:v>
                </c:pt>
                <c:pt idx="1306">
                  <c:v>10</c:v>
                </c:pt>
                <c:pt idx="1307">
                  <c:v>10</c:v>
                </c:pt>
                <c:pt idx="1308">
                  <c:v>10</c:v>
                </c:pt>
                <c:pt idx="1309">
                  <c:v>10</c:v>
                </c:pt>
                <c:pt idx="1310">
                  <c:v>10</c:v>
                </c:pt>
                <c:pt idx="1311">
                  <c:v>10</c:v>
                </c:pt>
                <c:pt idx="1312">
                  <c:v>10</c:v>
                </c:pt>
                <c:pt idx="1313">
                  <c:v>10</c:v>
                </c:pt>
                <c:pt idx="1314">
                  <c:v>10</c:v>
                </c:pt>
                <c:pt idx="1315">
                  <c:v>10</c:v>
                </c:pt>
                <c:pt idx="1316">
                  <c:v>10</c:v>
                </c:pt>
                <c:pt idx="1317">
                  <c:v>10</c:v>
                </c:pt>
                <c:pt idx="1318">
                  <c:v>10</c:v>
                </c:pt>
                <c:pt idx="1319">
                  <c:v>10</c:v>
                </c:pt>
                <c:pt idx="1320">
                  <c:v>10</c:v>
                </c:pt>
                <c:pt idx="1321">
                  <c:v>10</c:v>
                </c:pt>
                <c:pt idx="1322">
                  <c:v>10</c:v>
                </c:pt>
                <c:pt idx="1323">
                  <c:v>10</c:v>
                </c:pt>
                <c:pt idx="1324">
                  <c:v>10</c:v>
                </c:pt>
                <c:pt idx="1325">
                  <c:v>10</c:v>
                </c:pt>
                <c:pt idx="1326">
                  <c:v>10</c:v>
                </c:pt>
                <c:pt idx="1327">
                  <c:v>10</c:v>
                </c:pt>
                <c:pt idx="1328">
                  <c:v>10</c:v>
                </c:pt>
                <c:pt idx="1329">
                  <c:v>10</c:v>
                </c:pt>
                <c:pt idx="1330">
                  <c:v>10</c:v>
                </c:pt>
                <c:pt idx="1331">
                  <c:v>10</c:v>
                </c:pt>
                <c:pt idx="1332">
                  <c:v>10</c:v>
                </c:pt>
                <c:pt idx="1333">
                  <c:v>10</c:v>
                </c:pt>
                <c:pt idx="1334">
                  <c:v>10</c:v>
                </c:pt>
                <c:pt idx="1335">
                  <c:v>10</c:v>
                </c:pt>
                <c:pt idx="1336">
                  <c:v>10</c:v>
                </c:pt>
                <c:pt idx="1337">
                  <c:v>10</c:v>
                </c:pt>
                <c:pt idx="1338">
                  <c:v>10</c:v>
                </c:pt>
                <c:pt idx="1339">
                  <c:v>10</c:v>
                </c:pt>
                <c:pt idx="1340">
                  <c:v>10</c:v>
                </c:pt>
                <c:pt idx="1341">
                  <c:v>10</c:v>
                </c:pt>
                <c:pt idx="1342">
                  <c:v>10</c:v>
                </c:pt>
                <c:pt idx="1343">
                  <c:v>10</c:v>
                </c:pt>
                <c:pt idx="1344">
                  <c:v>10</c:v>
                </c:pt>
                <c:pt idx="1345">
                  <c:v>10</c:v>
                </c:pt>
                <c:pt idx="1346">
                  <c:v>10</c:v>
                </c:pt>
                <c:pt idx="1347">
                  <c:v>10</c:v>
                </c:pt>
                <c:pt idx="1348">
                  <c:v>10</c:v>
                </c:pt>
                <c:pt idx="1349">
                  <c:v>10</c:v>
                </c:pt>
                <c:pt idx="1350">
                  <c:v>10</c:v>
                </c:pt>
                <c:pt idx="1351">
                  <c:v>10</c:v>
                </c:pt>
                <c:pt idx="1352">
                  <c:v>10</c:v>
                </c:pt>
                <c:pt idx="1353">
                  <c:v>10</c:v>
                </c:pt>
                <c:pt idx="1354">
                  <c:v>10</c:v>
                </c:pt>
                <c:pt idx="1355">
                  <c:v>10</c:v>
                </c:pt>
                <c:pt idx="1356">
                  <c:v>10</c:v>
                </c:pt>
                <c:pt idx="1357">
                  <c:v>10</c:v>
                </c:pt>
                <c:pt idx="1358">
                  <c:v>10</c:v>
                </c:pt>
                <c:pt idx="1359">
                  <c:v>10</c:v>
                </c:pt>
                <c:pt idx="1360">
                  <c:v>10</c:v>
                </c:pt>
                <c:pt idx="1361">
                  <c:v>10</c:v>
                </c:pt>
                <c:pt idx="1362">
                  <c:v>10</c:v>
                </c:pt>
                <c:pt idx="1363">
                  <c:v>10</c:v>
                </c:pt>
                <c:pt idx="1364">
                  <c:v>10</c:v>
                </c:pt>
                <c:pt idx="1365">
                  <c:v>10</c:v>
                </c:pt>
                <c:pt idx="1366">
                  <c:v>10</c:v>
                </c:pt>
                <c:pt idx="1367">
                  <c:v>10</c:v>
                </c:pt>
                <c:pt idx="1368">
                  <c:v>10</c:v>
                </c:pt>
                <c:pt idx="1369">
                  <c:v>10</c:v>
                </c:pt>
                <c:pt idx="1370">
                  <c:v>10</c:v>
                </c:pt>
                <c:pt idx="1371">
                  <c:v>10</c:v>
                </c:pt>
                <c:pt idx="1372">
                  <c:v>10</c:v>
                </c:pt>
                <c:pt idx="1373">
                  <c:v>10</c:v>
                </c:pt>
                <c:pt idx="1374">
                  <c:v>10</c:v>
                </c:pt>
                <c:pt idx="1375">
                  <c:v>10</c:v>
                </c:pt>
                <c:pt idx="1376">
                  <c:v>10</c:v>
                </c:pt>
                <c:pt idx="1377">
                  <c:v>10</c:v>
                </c:pt>
                <c:pt idx="1378">
                  <c:v>10</c:v>
                </c:pt>
                <c:pt idx="1379">
                  <c:v>10</c:v>
                </c:pt>
                <c:pt idx="1380">
                  <c:v>10</c:v>
                </c:pt>
                <c:pt idx="1381">
                  <c:v>10</c:v>
                </c:pt>
                <c:pt idx="1382">
                  <c:v>10</c:v>
                </c:pt>
                <c:pt idx="1383">
                  <c:v>10</c:v>
                </c:pt>
                <c:pt idx="1384">
                  <c:v>10</c:v>
                </c:pt>
                <c:pt idx="1385">
                  <c:v>10</c:v>
                </c:pt>
                <c:pt idx="1386">
                  <c:v>10</c:v>
                </c:pt>
                <c:pt idx="1387">
                  <c:v>10</c:v>
                </c:pt>
                <c:pt idx="1388">
                  <c:v>10</c:v>
                </c:pt>
                <c:pt idx="1389">
                  <c:v>10</c:v>
                </c:pt>
                <c:pt idx="1390">
                  <c:v>10</c:v>
                </c:pt>
                <c:pt idx="1391">
                  <c:v>10</c:v>
                </c:pt>
                <c:pt idx="1392">
                  <c:v>10</c:v>
                </c:pt>
                <c:pt idx="1393">
                  <c:v>10</c:v>
                </c:pt>
                <c:pt idx="1394">
                  <c:v>10</c:v>
                </c:pt>
                <c:pt idx="1395">
                  <c:v>10</c:v>
                </c:pt>
                <c:pt idx="1396">
                  <c:v>10</c:v>
                </c:pt>
                <c:pt idx="1397">
                  <c:v>10</c:v>
                </c:pt>
                <c:pt idx="1398">
                  <c:v>10</c:v>
                </c:pt>
                <c:pt idx="1399">
                  <c:v>10</c:v>
                </c:pt>
                <c:pt idx="1400">
                  <c:v>10</c:v>
                </c:pt>
                <c:pt idx="1401">
                  <c:v>10</c:v>
                </c:pt>
                <c:pt idx="1402">
                  <c:v>10</c:v>
                </c:pt>
                <c:pt idx="1403">
                  <c:v>10</c:v>
                </c:pt>
                <c:pt idx="1404">
                  <c:v>10</c:v>
                </c:pt>
                <c:pt idx="1405">
                  <c:v>10</c:v>
                </c:pt>
                <c:pt idx="1406">
                  <c:v>10</c:v>
                </c:pt>
                <c:pt idx="1407">
                  <c:v>10</c:v>
                </c:pt>
                <c:pt idx="1408">
                  <c:v>10</c:v>
                </c:pt>
                <c:pt idx="1409">
                  <c:v>10</c:v>
                </c:pt>
                <c:pt idx="1410">
                  <c:v>10</c:v>
                </c:pt>
                <c:pt idx="1411">
                  <c:v>10</c:v>
                </c:pt>
                <c:pt idx="1412">
                  <c:v>10</c:v>
                </c:pt>
                <c:pt idx="1413">
                  <c:v>10</c:v>
                </c:pt>
                <c:pt idx="1414">
                  <c:v>10</c:v>
                </c:pt>
                <c:pt idx="1415">
                  <c:v>10</c:v>
                </c:pt>
                <c:pt idx="1416">
                  <c:v>10</c:v>
                </c:pt>
                <c:pt idx="1417">
                  <c:v>10</c:v>
                </c:pt>
                <c:pt idx="1418">
                  <c:v>10</c:v>
                </c:pt>
                <c:pt idx="1419">
                  <c:v>10</c:v>
                </c:pt>
                <c:pt idx="1420">
                  <c:v>10</c:v>
                </c:pt>
                <c:pt idx="1421">
                  <c:v>10</c:v>
                </c:pt>
                <c:pt idx="1422">
                  <c:v>10</c:v>
                </c:pt>
                <c:pt idx="1423">
                  <c:v>10</c:v>
                </c:pt>
                <c:pt idx="1424">
                  <c:v>10</c:v>
                </c:pt>
                <c:pt idx="1425">
                  <c:v>10</c:v>
                </c:pt>
                <c:pt idx="1426">
                  <c:v>10</c:v>
                </c:pt>
                <c:pt idx="1427">
                  <c:v>10</c:v>
                </c:pt>
                <c:pt idx="1428">
                  <c:v>10</c:v>
                </c:pt>
                <c:pt idx="1429">
                  <c:v>10</c:v>
                </c:pt>
                <c:pt idx="1430">
                  <c:v>10</c:v>
                </c:pt>
                <c:pt idx="1431">
                  <c:v>10</c:v>
                </c:pt>
                <c:pt idx="1432">
                  <c:v>10</c:v>
                </c:pt>
                <c:pt idx="1433">
                  <c:v>10</c:v>
                </c:pt>
                <c:pt idx="1434">
                  <c:v>10</c:v>
                </c:pt>
                <c:pt idx="1435">
                  <c:v>10</c:v>
                </c:pt>
                <c:pt idx="1436">
                  <c:v>10</c:v>
                </c:pt>
                <c:pt idx="1437">
                  <c:v>10</c:v>
                </c:pt>
                <c:pt idx="1438">
                  <c:v>10</c:v>
                </c:pt>
                <c:pt idx="1439">
                  <c:v>10</c:v>
                </c:pt>
                <c:pt idx="1440">
                  <c:v>10</c:v>
                </c:pt>
                <c:pt idx="1441">
                  <c:v>10</c:v>
                </c:pt>
                <c:pt idx="1442">
                  <c:v>10</c:v>
                </c:pt>
                <c:pt idx="1443">
                  <c:v>10</c:v>
                </c:pt>
                <c:pt idx="1444">
                  <c:v>10</c:v>
                </c:pt>
                <c:pt idx="1445">
                  <c:v>10</c:v>
                </c:pt>
                <c:pt idx="1446">
                  <c:v>10</c:v>
                </c:pt>
                <c:pt idx="1447">
                  <c:v>10</c:v>
                </c:pt>
                <c:pt idx="1448">
                  <c:v>10</c:v>
                </c:pt>
                <c:pt idx="1449">
                  <c:v>10</c:v>
                </c:pt>
                <c:pt idx="1450">
                  <c:v>10</c:v>
                </c:pt>
                <c:pt idx="1451">
                  <c:v>10</c:v>
                </c:pt>
                <c:pt idx="1452">
                  <c:v>10</c:v>
                </c:pt>
                <c:pt idx="1453">
                  <c:v>10</c:v>
                </c:pt>
                <c:pt idx="1454">
                  <c:v>10</c:v>
                </c:pt>
                <c:pt idx="1455">
                  <c:v>10</c:v>
                </c:pt>
                <c:pt idx="1456">
                  <c:v>10</c:v>
                </c:pt>
                <c:pt idx="1457">
                  <c:v>10</c:v>
                </c:pt>
                <c:pt idx="1458">
                  <c:v>10</c:v>
                </c:pt>
                <c:pt idx="1459">
                  <c:v>10</c:v>
                </c:pt>
                <c:pt idx="1460">
                  <c:v>10</c:v>
                </c:pt>
                <c:pt idx="1461">
                  <c:v>10</c:v>
                </c:pt>
                <c:pt idx="1462">
                  <c:v>10</c:v>
                </c:pt>
                <c:pt idx="1463">
                  <c:v>10</c:v>
                </c:pt>
                <c:pt idx="1464">
                  <c:v>10</c:v>
                </c:pt>
                <c:pt idx="1465">
                  <c:v>10</c:v>
                </c:pt>
                <c:pt idx="1466">
                  <c:v>10</c:v>
                </c:pt>
                <c:pt idx="1467">
                  <c:v>10</c:v>
                </c:pt>
                <c:pt idx="1468">
                  <c:v>10</c:v>
                </c:pt>
                <c:pt idx="1469">
                  <c:v>10</c:v>
                </c:pt>
                <c:pt idx="1470">
                  <c:v>10</c:v>
                </c:pt>
                <c:pt idx="1471">
                  <c:v>10</c:v>
                </c:pt>
                <c:pt idx="1472">
                  <c:v>10</c:v>
                </c:pt>
                <c:pt idx="1473">
                  <c:v>10</c:v>
                </c:pt>
                <c:pt idx="1474">
                  <c:v>10</c:v>
                </c:pt>
                <c:pt idx="1475">
                  <c:v>10</c:v>
                </c:pt>
                <c:pt idx="1476">
                  <c:v>10</c:v>
                </c:pt>
                <c:pt idx="1477">
                  <c:v>10</c:v>
                </c:pt>
                <c:pt idx="1478">
                  <c:v>10</c:v>
                </c:pt>
                <c:pt idx="1479">
                  <c:v>10</c:v>
                </c:pt>
                <c:pt idx="1480">
                  <c:v>10</c:v>
                </c:pt>
                <c:pt idx="1481">
                  <c:v>10</c:v>
                </c:pt>
                <c:pt idx="1482">
                  <c:v>10</c:v>
                </c:pt>
                <c:pt idx="1483">
                  <c:v>10</c:v>
                </c:pt>
                <c:pt idx="1484">
                  <c:v>10</c:v>
                </c:pt>
                <c:pt idx="1485">
                  <c:v>10</c:v>
                </c:pt>
                <c:pt idx="1486">
                  <c:v>10</c:v>
                </c:pt>
                <c:pt idx="1487">
                  <c:v>10</c:v>
                </c:pt>
                <c:pt idx="1488">
                  <c:v>10</c:v>
                </c:pt>
                <c:pt idx="1489">
                  <c:v>10</c:v>
                </c:pt>
                <c:pt idx="1490">
                  <c:v>10</c:v>
                </c:pt>
                <c:pt idx="1491">
                  <c:v>10</c:v>
                </c:pt>
                <c:pt idx="1492">
                  <c:v>10</c:v>
                </c:pt>
                <c:pt idx="1493">
                  <c:v>10</c:v>
                </c:pt>
                <c:pt idx="1494">
                  <c:v>10</c:v>
                </c:pt>
                <c:pt idx="1495">
                  <c:v>10</c:v>
                </c:pt>
                <c:pt idx="1496">
                  <c:v>10</c:v>
                </c:pt>
                <c:pt idx="1497">
                  <c:v>10</c:v>
                </c:pt>
                <c:pt idx="1498">
                  <c:v>10</c:v>
                </c:pt>
                <c:pt idx="1499">
                  <c:v>10</c:v>
                </c:pt>
                <c:pt idx="1500">
                  <c:v>10</c:v>
                </c:pt>
                <c:pt idx="1501">
                  <c:v>10</c:v>
                </c:pt>
                <c:pt idx="1502">
                  <c:v>10</c:v>
                </c:pt>
                <c:pt idx="1503">
                  <c:v>10</c:v>
                </c:pt>
                <c:pt idx="1504">
                  <c:v>10</c:v>
                </c:pt>
                <c:pt idx="1505">
                  <c:v>10</c:v>
                </c:pt>
                <c:pt idx="1506">
                  <c:v>10</c:v>
                </c:pt>
                <c:pt idx="1507">
                  <c:v>10</c:v>
                </c:pt>
                <c:pt idx="1508">
                  <c:v>10</c:v>
                </c:pt>
                <c:pt idx="1509">
                  <c:v>10</c:v>
                </c:pt>
                <c:pt idx="1510">
                  <c:v>10</c:v>
                </c:pt>
                <c:pt idx="1511">
                  <c:v>10</c:v>
                </c:pt>
                <c:pt idx="1512">
                  <c:v>10</c:v>
                </c:pt>
                <c:pt idx="1513">
                  <c:v>10</c:v>
                </c:pt>
                <c:pt idx="1514">
                  <c:v>10</c:v>
                </c:pt>
                <c:pt idx="1515">
                  <c:v>10</c:v>
                </c:pt>
                <c:pt idx="1516">
                  <c:v>10</c:v>
                </c:pt>
                <c:pt idx="1517">
                  <c:v>10</c:v>
                </c:pt>
                <c:pt idx="1518">
                  <c:v>10</c:v>
                </c:pt>
                <c:pt idx="1519">
                  <c:v>10</c:v>
                </c:pt>
                <c:pt idx="1520">
                  <c:v>10</c:v>
                </c:pt>
                <c:pt idx="1521">
                  <c:v>10</c:v>
                </c:pt>
                <c:pt idx="1522">
                  <c:v>10</c:v>
                </c:pt>
                <c:pt idx="1523">
                  <c:v>10</c:v>
                </c:pt>
                <c:pt idx="1524">
                  <c:v>10</c:v>
                </c:pt>
                <c:pt idx="1525">
                  <c:v>10</c:v>
                </c:pt>
                <c:pt idx="1526">
                  <c:v>10</c:v>
                </c:pt>
                <c:pt idx="1527">
                  <c:v>10</c:v>
                </c:pt>
                <c:pt idx="1528">
                  <c:v>10</c:v>
                </c:pt>
                <c:pt idx="1529">
                  <c:v>10</c:v>
                </c:pt>
                <c:pt idx="1530">
                  <c:v>10</c:v>
                </c:pt>
                <c:pt idx="1531">
                  <c:v>10</c:v>
                </c:pt>
                <c:pt idx="1532">
                  <c:v>10</c:v>
                </c:pt>
                <c:pt idx="1533">
                  <c:v>10</c:v>
                </c:pt>
                <c:pt idx="1534">
                  <c:v>10</c:v>
                </c:pt>
                <c:pt idx="1535">
                  <c:v>10</c:v>
                </c:pt>
                <c:pt idx="1536">
                  <c:v>10</c:v>
                </c:pt>
                <c:pt idx="1537">
                  <c:v>10</c:v>
                </c:pt>
                <c:pt idx="1538">
                  <c:v>10</c:v>
                </c:pt>
                <c:pt idx="1539">
                  <c:v>10</c:v>
                </c:pt>
                <c:pt idx="1540">
                  <c:v>10</c:v>
                </c:pt>
                <c:pt idx="1541">
                  <c:v>10</c:v>
                </c:pt>
                <c:pt idx="1542">
                  <c:v>10</c:v>
                </c:pt>
                <c:pt idx="1543">
                  <c:v>10</c:v>
                </c:pt>
                <c:pt idx="1544">
                  <c:v>10</c:v>
                </c:pt>
                <c:pt idx="1545">
                  <c:v>10</c:v>
                </c:pt>
                <c:pt idx="1546">
                  <c:v>10</c:v>
                </c:pt>
                <c:pt idx="1547">
                  <c:v>10</c:v>
                </c:pt>
                <c:pt idx="1548">
                  <c:v>10</c:v>
                </c:pt>
                <c:pt idx="1549">
                  <c:v>10</c:v>
                </c:pt>
                <c:pt idx="1550">
                  <c:v>10</c:v>
                </c:pt>
                <c:pt idx="1551">
                  <c:v>10</c:v>
                </c:pt>
                <c:pt idx="1552">
                  <c:v>10</c:v>
                </c:pt>
                <c:pt idx="1553">
                  <c:v>10</c:v>
                </c:pt>
                <c:pt idx="1554">
                  <c:v>10</c:v>
                </c:pt>
                <c:pt idx="1555">
                  <c:v>10</c:v>
                </c:pt>
                <c:pt idx="1556">
                  <c:v>10</c:v>
                </c:pt>
                <c:pt idx="1557">
                  <c:v>10</c:v>
                </c:pt>
                <c:pt idx="1558">
                  <c:v>10</c:v>
                </c:pt>
                <c:pt idx="1559">
                  <c:v>10</c:v>
                </c:pt>
                <c:pt idx="1560">
                  <c:v>10</c:v>
                </c:pt>
                <c:pt idx="1561">
                  <c:v>10</c:v>
                </c:pt>
                <c:pt idx="1562">
                  <c:v>10</c:v>
                </c:pt>
                <c:pt idx="1563">
                  <c:v>10</c:v>
                </c:pt>
                <c:pt idx="1564">
                  <c:v>10</c:v>
                </c:pt>
                <c:pt idx="1565">
                  <c:v>10</c:v>
                </c:pt>
                <c:pt idx="1566">
                  <c:v>10</c:v>
                </c:pt>
                <c:pt idx="1567">
                  <c:v>10</c:v>
                </c:pt>
                <c:pt idx="1568">
                  <c:v>10</c:v>
                </c:pt>
                <c:pt idx="1569">
                  <c:v>10</c:v>
                </c:pt>
                <c:pt idx="1570">
                  <c:v>10</c:v>
                </c:pt>
                <c:pt idx="1571">
                  <c:v>10</c:v>
                </c:pt>
                <c:pt idx="1572">
                  <c:v>10</c:v>
                </c:pt>
                <c:pt idx="1573">
                  <c:v>10</c:v>
                </c:pt>
                <c:pt idx="1574">
                  <c:v>10</c:v>
                </c:pt>
                <c:pt idx="1575">
                  <c:v>10</c:v>
                </c:pt>
                <c:pt idx="1576">
                  <c:v>10</c:v>
                </c:pt>
                <c:pt idx="1577">
                  <c:v>10</c:v>
                </c:pt>
                <c:pt idx="1578">
                  <c:v>10</c:v>
                </c:pt>
                <c:pt idx="1579">
                  <c:v>10</c:v>
                </c:pt>
                <c:pt idx="1580">
                  <c:v>10</c:v>
                </c:pt>
                <c:pt idx="1581">
                  <c:v>10</c:v>
                </c:pt>
                <c:pt idx="1582">
                  <c:v>10</c:v>
                </c:pt>
                <c:pt idx="1583">
                  <c:v>10</c:v>
                </c:pt>
                <c:pt idx="1584">
                  <c:v>10</c:v>
                </c:pt>
                <c:pt idx="1585">
                  <c:v>10</c:v>
                </c:pt>
                <c:pt idx="1586">
                  <c:v>10</c:v>
                </c:pt>
                <c:pt idx="1587">
                  <c:v>10</c:v>
                </c:pt>
                <c:pt idx="1588">
                  <c:v>10</c:v>
                </c:pt>
                <c:pt idx="1589">
                  <c:v>10</c:v>
                </c:pt>
                <c:pt idx="1590">
                  <c:v>10</c:v>
                </c:pt>
                <c:pt idx="1591">
                  <c:v>10</c:v>
                </c:pt>
                <c:pt idx="1592">
                  <c:v>10</c:v>
                </c:pt>
                <c:pt idx="1593">
                  <c:v>10</c:v>
                </c:pt>
                <c:pt idx="1594">
                  <c:v>10</c:v>
                </c:pt>
                <c:pt idx="1595">
                  <c:v>10</c:v>
                </c:pt>
                <c:pt idx="1596">
                  <c:v>10</c:v>
                </c:pt>
                <c:pt idx="1597">
                  <c:v>10</c:v>
                </c:pt>
                <c:pt idx="1598">
                  <c:v>10</c:v>
                </c:pt>
                <c:pt idx="1599">
                  <c:v>10</c:v>
                </c:pt>
                <c:pt idx="1600">
                  <c:v>10</c:v>
                </c:pt>
                <c:pt idx="1601">
                  <c:v>10</c:v>
                </c:pt>
                <c:pt idx="1602">
                  <c:v>10</c:v>
                </c:pt>
                <c:pt idx="1603">
                  <c:v>10</c:v>
                </c:pt>
                <c:pt idx="1604">
                  <c:v>10</c:v>
                </c:pt>
                <c:pt idx="1605">
                  <c:v>10</c:v>
                </c:pt>
                <c:pt idx="1606">
                  <c:v>10</c:v>
                </c:pt>
                <c:pt idx="1607">
                  <c:v>10</c:v>
                </c:pt>
                <c:pt idx="1608">
                  <c:v>10</c:v>
                </c:pt>
                <c:pt idx="1609">
                  <c:v>10</c:v>
                </c:pt>
                <c:pt idx="1610">
                  <c:v>10</c:v>
                </c:pt>
                <c:pt idx="1611">
                  <c:v>10</c:v>
                </c:pt>
                <c:pt idx="1612">
                  <c:v>10</c:v>
                </c:pt>
                <c:pt idx="1613">
                  <c:v>10</c:v>
                </c:pt>
                <c:pt idx="1614">
                  <c:v>10</c:v>
                </c:pt>
                <c:pt idx="1615">
                  <c:v>10</c:v>
                </c:pt>
                <c:pt idx="1616">
                  <c:v>10</c:v>
                </c:pt>
                <c:pt idx="1617">
                  <c:v>10</c:v>
                </c:pt>
                <c:pt idx="1618">
                  <c:v>10</c:v>
                </c:pt>
                <c:pt idx="1619">
                  <c:v>10</c:v>
                </c:pt>
                <c:pt idx="1620">
                  <c:v>10</c:v>
                </c:pt>
                <c:pt idx="1621">
                  <c:v>10</c:v>
                </c:pt>
                <c:pt idx="1622">
                  <c:v>10</c:v>
                </c:pt>
                <c:pt idx="1623">
                  <c:v>10</c:v>
                </c:pt>
                <c:pt idx="1624">
                  <c:v>10</c:v>
                </c:pt>
                <c:pt idx="1625">
                  <c:v>10</c:v>
                </c:pt>
                <c:pt idx="1626">
                  <c:v>10</c:v>
                </c:pt>
                <c:pt idx="1627">
                  <c:v>10</c:v>
                </c:pt>
                <c:pt idx="1628">
                  <c:v>10</c:v>
                </c:pt>
                <c:pt idx="1629">
                  <c:v>10</c:v>
                </c:pt>
                <c:pt idx="1630">
                  <c:v>10</c:v>
                </c:pt>
                <c:pt idx="1631">
                  <c:v>10</c:v>
                </c:pt>
                <c:pt idx="1632">
                  <c:v>10</c:v>
                </c:pt>
                <c:pt idx="1633">
                  <c:v>10</c:v>
                </c:pt>
                <c:pt idx="1634">
                  <c:v>10</c:v>
                </c:pt>
                <c:pt idx="1635">
                  <c:v>10</c:v>
                </c:pt>
                <c:pt idx="1636">
                  <c:v>10</c:v>
                </c:pt>
                <c:pt idx="1637">
                  <c:v>10</c:v>
                </c:pt>
                <c:pt idx="1638">
                  <c:v>10</c:v>
                </c:pt>
                <c:pt idx="1639">
                  <c:v>10</c:v>
                </c:pt>
                <c:pt idx="1640">
                  <c:v>10</c:v>
                </c:pt>
                <c:pt idx="1641">
                  <c:v>10</c:v>
                </c:pt>
                <c:pt idx="1642">
                  <c:v>10</c:v>
                </c:pt>
                <c:pt idx="1643">
                  <c:v>10</c:v>
                </c:pt>
                <c:pt idx="1644">
                  <c:v>10</c:v>
                </c:pt>
                <c:pt idx="1645">
                  <c:v>10</c:v>
                </c:pt>
                <c:pt idx="1646">
                  <c:v>10</c:v>
                </c:pt>
                <c:pt idx="1647">
                  <c:v>10</c:v>
                </c:pt>
                <c:pt idx="1648">
                  <c:v>10</c:v>
                </c:pt>
                <c:pt idx="1649">
                  <c:v>10</c:v>
                </c:pt>
                <c:pt idx="1650">
                  <c:v>10</c:v>
                </c:pt>
                <c:pt idx="1651">
                  <c:v>10</c:v>
                </c:pt>
                <c:pt idx="1652">
                  <c:v>10</c:v>
                </c:pt>
                <c:pt idx="1653">
                  <c:v>10</c:v>
                </c:pt>
                <c:pt idx="1654">
                  <c:v>10</c:v>
                </c:pt>
                <c:pt idx="1655">
                  <c:v>10</c:v>
                </c:pt>
                <c:pt idx="1656">
                  <c:v>10</c:v>
                </c:pt>
                <c:pt idx="1657">
                  <c:v>10</c:v>
                </c:pt>
                <c:pt idx="1658">
                  <c:v>10</c:v>
                </c:pt>
                <c:pt idx="1659">
                  <c:v>10</c:v>
                </c:pt>
                <c:pt idx="1660">
                  <c:v>10</c:v>
                </c:pt>
                <c:pt idx="1661">
                  <c:v>10</c:v>
                </c:pt>
                <c:pt idx="1662">
                  <c:v>10</c:v>
                </c:pt>
                <c:pt idx="1663">
                  <c:v>10</c:v>
                </c:pt>
                <c:pt idx="1664">
                  <c:v>10</c:v>
                </c:pt>
                <c:pt idx="1665">
                  <c:v>10</c:v>
                </c:pt>
                <c:pt idx="1666">
                  <c:v>10</c:v>
                </c:pt>
                <c:pt idx="1667">
                  <c:v>10</c:v>
                </c:pt>
                <c:pt idx="1668">
                  <c:v>10</c:v>
                </c:pt>
                <c:pt idx="1669">
                  <c:v>10</c:v>
                </c:pt>
                <c:pt idx="1670">
                  <c:v>10</c:v>
                </c:pt>
                <c:pt idx="1671">
                  <c:v>10</c:v>
                </c:pt>
                <c:pt idx="1672">
                  <c:v>10</c:v>
                </c:pt>
                <c:pt idx="1673">
                  <c:v>10</c:v>
                </c:pt>
                <c:pt idx="1674">
                  <c:v>10</c:v>
                </c:pt>
                <c:pt idx="1675">
                  <c:v>10</c:v>
                </c:pt>
                <c:pt idx="1676">
                  <c:v>10</c:v>
                </c:pt>
                <c:pt idx="1677">
                  <c:v>10</c:v>
                </c:pt>
                <c:pt idx="1678">
                  <c:v>10</c:v>
                </c:pt>
                <c:pt idx="1679">
                  <c:v>10</c:v>
                </c:pt>
                <c:pt idx="1680">
                  <c:v>10</c:v>
                </c:pt>
                <c:pt idx="1681">
                  <c:v>10</c:v>
                </c:pt>
                <c:pt idx="1682">
                  <c:v>10</c:v>
                </c:pt>
                <c:pt idx="1683">
                  <c:v>10</c:v>
                </c:pt>
                <c:pt idx="1684">
                  <c:v>10</c:v>
                </c:pt>
                <c:pt idx="1685">
                  <c:v>10</c:v>
                </c:pt>
                <c:pt idx="1686">
                  <c:v>10</c:v>
                </c:pt>
                <c:pt idx="1687">
                  <c:v>10</c:v>
                </c:pt>
                <c:pt idx="1688">
                  <c:v>10</c:v>
                </c:pt>
                <c:pt idx="1689">
                  <c:v>10</c:v>
                </c:pt>
                <c:pt idx="1690">
                  <c:v>10</c:v>
                </c:pt>
                <c:pt idx="1691">
                  <c:v>10</c:v>
                </c:pt>
                <c:pt idx="1692">
                  <c:v>10</c:v>
                </c:pt>
                <c:pt idx="1693">
                  <c:v>10</c:v>
                </c:pt>
                <c:pt idx="1694">
                  <c:v>10</c:v>
                </c:pt>
                <c:pt idx="1695">
                  <c:v>10</c:v>
                </c:pt>
                <c:pt idx="1696">
                  <c:v>10</c:v>
                </c:pt>
                <c:pt idx="1697">
                  <c:v>10</c:v>
                </c:pt>
                <c:pt idx="1698">
                  <c:v>10</c:v>
                </c:pt>
                <c:pt idx="1699">
                  <c:v>10</c:v>
                </c:pt>
                <c:pt idx="1700">
                  <c:v>10</c:v>
                </c:pt>
                <c:pt idx="1701">
                  <c:v>10</c:v>
                </c:pt>
                <c:pt idx="1702">
                  <c:v>10</c:v>
                </c:pt>
                <c:pt idx="1703">
                  <c:v>10</c:v>
                </c:pt>
                <c:pt idx="1704">
                  <c:v>10</c:v>
                </c:pt>
                <c:pt idx="1705">
                  <c:v>10</c:v>
                </c:pt>
                <c:pt idx="1706">
                  <c:v>10</c:v>
                </c:pt>
                <c:pt idx="1707">
                  <c:v>10</c:v>
                </c:pt>
                <c:pt idx="1708">
                  <c:v>10</c:v>
                </c:pt>
                <c:pt idx="1709">
                  <c:v>10</c:v>
                </c:pt>
                <c:pt idx="1710">
                  <c:v>10</c:v>
                </c:pt>
                <c:pt idx="1711">
                  <c:v>10</c:v>
                </c:pt>
                <c:pt idx="1712">
                  <c:v>10</c:v>
                </c:pt>
                <c:pt idx="1713">
                  <c:v>10</c:v>
                </c:pt>
                <c:pt idx="1714">
                  <c:v>10</c:v>
                </c:pt>
                <c:pt idx="1715">
                  <c:v>10</c:v>
                </c:pt>
                <c:pt idx="1716">
                  <c:v>10</c:v>
                </c:pt>
                <c:pt idx="1717">
                  <c:v>10</c:v>
                </c:pt>
                <c:pt idx="1718">
                  <c:v>10</c:v>
                </c:pt>
                <c:pt idx="1719">
                  <c:v>10</c:v>
                </c:pt>
                <c:pt idx="1720">
                  <c:v>10</c:v>
                </c:pt>
                <c:pt idx="1721">
                  <c:v>10</c:v>
                </c:pt>
                <c:pt idx="1722">
                  <c:v>10</c:v>
                </c:pt>
                <c:pt idx="1723">
                  <c:v>10</c:v>
                </c:pt>
                <c:pt idx="1724">
                  <c:v>10</c:v>
                </c:pt>
                <c:pt idx="1725">
                  <c:v>10</c:v>
                </c:pt>
                <c:pt idx="1726">
                  <c:v>10</c:v>
                </c:pt>
                <c:pt idx="1727">
                  <c:v>10</c:v>
                </c:pt>
                <c:pt idx="1728">
                  <c:v>10</c:v>
                </c:pt>
                <c:pt idx="1729">
                  <c:v>10</c:v>
                </c:pt>
                <c:pt idx="1730">
                  <c:v>10</c:v>
                </c:pt>
                <c:pt idx="1731">
                  <c:v>10</c:v>
                </c:pt>
                <c:pt idx="1732">
                  <c:v>10</c:v>
                </c:pt>
                <c:pt idx="1733">
                  <c:v>10</c:v>
                </c:pt>
                <c:pt idx="1734">
                  <c:v>10</c:v>
                </c:pt>
                <c:pt idx="1735">
                  <c:v>10</c:v>
                </c:pt>
                <c:pt idx="1736">
                  <c:v>10</c:v>
                </c:pt>
                <c:pt idx="1737">
                  <c:v>10</c:v>
                </c:pt>
                <c:pt idx="1738">
                  <c:v>10</c:v>
                </c:pt>
                <c:pt idx="1739">
                  <c:v>10</c:v>
                </c:pt>
                <c:pt idx="1740">
                  <c:v>10</c:v>
                </c:pt>
                <c:pt idx="1741">
                  <c:v>10</c:v>
                </c:pt>
                <c:pt idx="1742">
                  <c:v>10</c:v>
                </c:pt>
                <c:pt idx="1743">
                  <c:v>10</c:v>
                </c:pt>
                <c:pt idx="1744">
                  <c:v>10</c:v>
                </c:pt>
                <c:pt idx="1745">
                  <c:v>10</c:v>
                </c:pt>
                <c:pt idx="1746">
                  <c:v>10</c:v>
                </c:pt>
                <c:pt idx="1747">
                  <c:v>10</c:v>
                </c:pt>
                <c:pt idx="1748">
                  <c:v>10</c:v>
                </c:pt>
                <c:pt idx="1749">
                  <c:v>10</c:v>
                </c:pt>
                <c:pt idx="1750">
                  <c:v>10</c:v>
                </c:pt>
                <c:pt idx="1751">
                  <c:v>10</c:v>
                </c:pt>
                <c:pt idx="1752">
                  <c:v>10</c:v>
                </c:pt>
                <c:pt idx="1753">
                  <c:v>10</c:v>
                </c:pt>
                <c:pt idx="1754">
                  <c:v>10</c:v>
                </c:pt>
                <c:pt idx="1755">
                  <c:v>10</c:v>
                </c:pt>
                <c:pt idx="1756">
                  <c:v>10</c:v>
                </c:pt>
                <c:pt idx="1757">
                  <c:v>10</c:v>
                </c:pt>
                <c:pt idx="1758">
                  <c:v>10</c:v>
                </c:pt>
                <c:pt idx="1759">
                  <c:v>10</c:v>
                </c:pt>
                <c:pt idx="1760">
                  <c:v>10</c:v>
                </c:pt>
                <c:pt idx="1761">
                  <c:v>10</c:v>
                </c:pt>
                <c:pt idx="1762">
                  <c:v>10</c:v>
                </c:pt>
                <c:pt idx="1763">
                  <c:v>10</c:v>
                </c:pt>
                <c:pt idx="1764">
                  <c:v>10</c:v>
                </c:pt>
                <c:pt idx="1765">
                  <c:v>10</c:v>
                </c:pt>
                <c:pt idx="1766">
                  <c:v>10</c:v>
                </c:pt>
                <c:pt idx="1767">
                  <c:v>10</c:v>
                </c:pt>
                <c:pt idx="1768">
                  <c:v>10</c:v>
                </c:pt>
                <c:pt idx="1769">
                  <c:v>10</c:v>
                </c:pt>
                <c:pt idx="1770">
                  <c:v>10</c:v>
                </c:pt>
                <c:pt idx="1771">
                  <c:v>10</c:v>
                </c:pt>
                <c:pt idx="1772">
                  <c:v>10</c:v>
                </c:pt>
                <c:pt idx="1773">
                  <c:v>10</c:v>
                </c:pt>
                <c:pt idx="1774">
                  <c:v>10</c:v>
                </c:pt>
                <c:pt idx="1775">
                  <c:v>10</c:v>
                </c:pt>
                <c:pt idx="1776">
                  <c:v>10</c:v>
                </c:pt>
                <c:pt idx="1777">
                  <c:v>10</c:v>
                </c:pt>
                <c:pt idx="1778">
                  <c:v>10</c:v>
                </c:pt>
                <c:pt idx="1779">
                  <c:v>10</c:v>
                </c:pt>
                <c:pt idx="1780">
                  <c:v>10</c:v>
                </c:pt>
                <c:pt idx="1781">
                  <c:v>10</c:v>
                </c:pt>
                <c:pt idx="1782">
                  <c:v>10</c:v>
                </c:pt>
                <c:pt idx="1783">
                  <c:v>10</c:v>
                </c:pt>
                <c:pt idx="1784">
                  <c:v>10</c:v>
                </c:pt>
                <c:pt idx="1785">
                  <c:v>10</c:v>
                </c:pt>
                <c:pt idx="1786">
                  <c:v>10</c:v>
                </c:pt>
                <c:pt idx="1787">
                  <c:v>10</c:v>
                </c:pt>
                <c:pt idx="1788">
                  <c:v>10</c:v>
                </c:pt>
                <c:pt idx="1789">
                  <c:v>10</c:v>
                </c:pt>
                <c:pt idx="1790">
                  <c:v>10</c:v>
                </c:pt>
                <c:pt idx="1791">
                  <c:v>10</c:v>
                </c:pt>
                <c:pt idx="1792">
                  <c:v>10</c:v>
                </c:pt>
                <c:pt idx="1793">
                  <c:v>10</c:v>
                </c:pt>
                <c:pt idx="1794">
                  <c:v>10</c:v>
                </c:pt>
                <c:pt idx="1795">
                  <c:v>10</c:v>
                </c:pt>
                <c:pt idx="1796">
                  <c:v>10</c:v>
                </c:pt>
                <c:pt idx="1797">
                  <c:v>10</c:v>
                </c:pt>
                <c:pt idx="1798">
                  <c:v>10</c:v>
                </c:pt>
                <c:pt idx="1799">
                  <c:v>10</c:v>
                </c:pt>
                <c:pt idx="1800">
                  <c:v>10</c:v>
                </c:pt>
                <c:pt idx="1801">
                  <c:v>10</c:v>
                </c:pt>
                <c:pt idx="1802">
                  <c:v>10</c:v>
                </c:pt>
                <c:pt idx="1803">
                  <c:v>10</c:v>
                </c:pt>
                <c:pt idx="1804">
                  <c:v>10</c:v>
                </c:pt>
                <c:pt idx="1805">
                  <c:v>10</c:v>
                </c:pt>
                <c:pt idx="1806">
                  <c:v>10</c:v>
                </c:pt>
                <c:pt idx="1807">
                  <c:v>10</c:v>
                </c:pt>
                <c:pt idx="1808">
                  <c:v>10</c:v>
                </c:pt>
                <c:pt idx="1809">
                  <c:v>10</c:v>
                </c:pt>
                <c:pt idx="1810">
                  <c:v>10</c:v>
                </c:pt>
                <c:pt idx="1811">
                  <c:v>10</c:v>
                </c:pt>
                <c:pt idx="1812">
                  <c:v>10</c:v>
                </c:pt>
                <c:pt idx="1813">
                  <c:v>10</c:v>
                </c:pt>
                <c:pt idx="1814">
                  <c:v>10</c:v>
                </c:pt>
                <c:pt idx="1815">
                  <c:v>10</c:v>
                </c:pt>
                <c:pt idx="1816">
                  <c:v>10</c:v>
                </c:pt>
                <c:pt idx="1817">
                  <c:v>10</c:v>
                </c:pt>
                <c:pt idx="1818">
                  <c:v>10</c:v>
                </c:pt>
                <c:pt idx="1819">
                  <c:v>10</c:v>
                </c:pt>
                <c:pt idx="1820">
                  <c:v>10</c:v>
                </c:pt>
                <c:pt idx="1821">
                  <c:v>10</c:v>
                </c:pt>
                <c:pt idx="1822">
                  <c:v>10</c:v>
                </c:pt>
                <c:pt idx="1823">
                  <c:v>10</c:v>
                </c:pt>
                <c:pt idx="1824">
                  <c:v>10</c:v>
                </c:pt>
                <c:pt idx="1825">
                  <c:v>10</c:v>
                </c:pt>
                <c:pt idx="1826">
                  <c:v>10</c:v>
                </c:pt>
                <c:pt idx="1827">
                  <c:v>10</c:v>
                </c:pt>
                <c:pt idx="1828">
                  <c:v>10</c:v>
                </c:pt>
                <c:pt idx="1829">
                  <c:v>10</c:v>
                </c:pt>
                <c:pt idx="1830">
                  <c:v>10</c:v>
                </c:pt>
                <c:pt idx="1831">
                  <c:v>10</c:v>
                </c:pt>
                <c:pt idx="1832">
                  <c:v>10</c:v>
                </c:pt>
                <c:pt idx="1833">
                  <c:v>10</c:v>
                </c:pt>
                <c:pt idx="1834">
                  <c:v>10</c:v>
                </c:pt>
                <c:pt idx="1835">
                  <c:v>10</c:v>
                </c:pt>
                <c:pt idx="1836">
                  <c:v>10</c:v>
                </c:pt>
                <c:pt idx="1837">
                  <c:v>10</c:v>
                </c:pt>
                <c:pt idx="1838">
                  <c:v>10</c:v>
                </c:pt>
                <c:pt idx="1839">
                  <c:v>10</c:v>
                </c:pt>
                <c:pt idx="1840">
                  <c:v>10</c:v>
                </c:pt>
                <c:pt idx="1841">
                  <c:v>10</c:v>
                </c:pt>
                <c:pt idx="1842">
                  <c:v>10</c:v>
                </c:pt>
                <c:pt idx="1843">
                  <c:v>10</c:v>
                </c:pt>
                <c:pt idx="1844">
                  <c:v>10</c:v>
                </c:pt>
                <c:pt idx="1845">
                  <c:v>10</c:v>
                </c:pt>
                <c:pt idx="1846">
                  <c:v>10</c:v>
                </c:pt>
                <c:pt idx="1847">
                  <c:v>10</c:v>
                </c:pt>
                <c:pt idx="1848">
                  <c:v>10</c:v>
                </c:pt>
                <c:pt idx="1849">
                  <c:v>10</c:v>
                </c:pt>
                <c:pt idx="1850">
                  <c:v>10</c:v>
                </c:pt>
                <c:pt idx="1851">
                  <c:v>10</c:v>
                </c:pt>
                <c:pt idx="1852">
                  <c:v>10</c:v>
                </c:pt>
                <c:pt idx="1853">
                  <c:v>10</c:v>
                </c:pt>
                <c:pt idx="1854">
                  <c:v>10</c:v>
                </c:pt>
                <c:pt idx="1855">
                  <c:v>10</c:v>
                </c:pt>
                <c:pt idx="1856">
                  <c:v>10</c:v>
                </c:pt>
                <c:pt idx="1857">
                  <c:v>10</c:v>
                </c:pt>
                <c:pt idx="1858">
                  <c:v>10</c:v>
                </c:pt>
                <c:pt idx="1859">
                  <c:v>10</c:v>
                </c:pt>
                <c:pt idx="1860">
                  <c:v>10</c:v>
                </c:pt>
                <c:pt idx="1861">
                  <c:v>10</c:v>
                </c:pt>
                <c:pt idx="1862">
                  <c:v>10</c:v>
                </c:pt>
                <c:pt idx="1863">
                  <c:v>10</c:v>
                </c:pt>
                <c:pt idx="1864">
                  <c:v>10</c:v>
                </c:pt>
                <c:pt idx="1865">
                  <c:v>10</c:v>
                </c:pt>
                <c:pt idx="186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F5-434E-AF6F-9400D1BE3657}"/>
            </c:ext>
          </c:extLst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High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Sheet1!$B$2:$B$1868</c:f>
              <c:strCache>
                <c:ptCount val="1867"/>
                <c:pt idx="0">
                  <c:v>Feb 1, 1871</c:v>
                </c:pt>
                <c:pt idx="1">
                  <c:v>Mar 1, 1871</c:v>
                </c:pt>
                <c:pt idx="2">
                  <c:v>Apr 1, 1871</c:v>
                </c:pt>
                <c:pt idx="3">
                  <c:v>May 1, 1871</c:v>
                </c:pt>
                <c:pt idx="4">
                  <c:v>Jun 1, 1871</c:v>
                </c:pt>
                <c:pt idx="5">
                  <c:v>Jul 1, 1871</c:v>
                </c:pt>
                <c:pt idx="6">
                  <c:v>Aug 1, 1871</c:v>
                </c:pt>
                <c:pt idx="7">
                  <c:v>Sep 1, 1871</c:v>
                </c:pt>
                <c:pt idx="8">
                  <c:v>Oct 1, 1871</c:v>
                </c:pt>
                <c:pt idx="9">
                  <c:v>Nov 1, 1871</c:v>
                </c:pt>
                <c:pt idx="10">
                  <c:v>Dec 1, 1871</c:v>
                </c:pt>
                <c:pt idx="11">
                  <c:v>Jan 1, 1872</c:v>
                </c:pt>
                <c:pt idx="12">
                  <c:v>Feb 1, 1872</c:v>
                </c:pt>
                <c:pt idx="13">
                  <c:v>Mar 1, 1872</c:v>
                </c:pt>
                <c:pt idx="14">
                  <c:v>Apr 1, 1872</c:v>
                </c:pt>
                <c:pt idx="15">
                  <c:v>May 1, 1872</c:v>
                </c:pt>
                <c:pt idx="16">
                  <c:v>Jun 1, 1872</c:v>
                </c:pt>
                <c:pt idx="17">
                  <c:v>Jul 1, 1872</c:v>
                </c:pt>
                <c:pt idx="18">
                  <c:v>Aug 1, 1872</c:v>
                </c:pt>
                <c:pt idx="19">
                  <c:v>Sep 1, 1872</c:v>
                </c:pt>
                <c:pt idx="20">
                  <c:v>Oct 1, 1872</c:v>
                </c:pt>
                <c:pt idx="21">
                  <c:v>Nov 1, 1872</c:v>
                </c:pt>
                <c:pt idx="22">
                  <c:v>Dec 1, 1872</c:v>
                </c:pt>
                <c:pt idx="23">
                  <c:v>Jan 1, 1873</c:v>
                </c:pt>
                <c:pt idx="24">
                  <c:v>Feb 1, 1873</c:v>
                </c:pt>
                <c:pt idx="25">
                  <c:v>Mar 1, 1873</c:v>
                </c:pt>
                <c:pt idx="26">
                  <c:v>Apr 1, 1873</c:v>
                </c:pt>
                <c:pt idx="27">
                  <c:v>May 1, 1873</c:v>
                </c:pt>
                <c:pt idx="28">
                  <c:v>Jun 1, 1873</c:v>
                </c:pt>
                <c:pt idx="29">
                  <c:v>Jul 1, 1873</c:v>
                </c:pt>
                <c:pt idx="30">
                  <c:v>Aug 1, 1873</c:v>
                </c:pt>
                <c:pt idx="31">
                  <c:v>Sep 1, 1873</c:v>
                </c:pt>
                <c:pt idx="32">
                  <c:v>Oct 1, 1873</c:v>
                </c:pt>
                <c:pt idx="33">
                  <c:v>Nov 1, 1873</c:v>
                </c:pt>
                <c:pt idx="34">
                  <c:v>Dec 1, 1873</c:v>
                </c:pt>
                <c:pt idx="35">
                  <c:v>Jan 1, 1874</c:v>
                </c:pt>
                <c:pt idx="36">
                  <c:v>Feb 1, 1874</c:v>
                </c:pt>
                <c:pt idx="37">
                  <c:v>Mar 1, 1874</c:v>
                </c:pt>
                <c:pt idx="38">
                  <c:v>Apr 1, 1874</c:v>
                </c:pt>
                <c:pt idx="39">
                  <c:v>May 1, 1874</c:v>
                </c:pt>
                <c:pt idx="40">
                  <c:v>Jun 1, 1874</c:v>
                </c:pt>
                <c:pt idx="41">
                  <c:v>Jul 1, 1874</c:v>
                </c:pt>
                <c:pt idx="42">
                  <c:v>Aug 1, 1874</c:v>
                </c:pt>
                <c:pt idx="43">
                  <c:v>Sep 1, 1874</c:v>
                </c:pt>
                <c:pt idx="44">
                  <c:v>Oct 1, 1874</c:v>
                </c:pt>
                <c:pt idx="45">
                  <c:v>Nov 1, 1874</c:v>
                </c:pt>
                <c:pt idx="46">
                  <c:v>Dec 1, 1874</c:v>
                </c:pt>
                <c:pt idx="47">
                  <c:v>Jan 1, 1875</c:v>
                </c:pt>
                <c:pt idx="48">
                  <c:v>Feb 1, 1875</c:v>
                </c:pt>
                <c:pt idx="49">
                  <c:v>Mar 1, 1875</c:v>
                </c:pt>
                <c:pt idx="50">
                  <c:v>Apr 1, 1875</c:v>
                </c:pt>
                <c:pt idx="51">
                  <c:v>May 1, 1875</c:v>
                </c:pt>
                <c:pt idx="52">
                  <c:v>Jun 1, 1875</c:v>
                </c:pt>
                <c:pt idx="53">
                  <c:v>Jul 1, 1875</c:v>
                </c:pt>
                <c:pt idx="54">
                  <c:v>Aug 1, 1875</c:v>
                </c:pt>
                <c:pt idx="55">
                  <c:v>Sep 1, 1875</c:v>
                </c:pt>
                <c:pt idx="56">
                  <c:v>Oct 1, 1875</c:v>
                </c:pt>
                <c:pt idx="57">
                  <c:v>Nov 1, 1875</c:v>
                </c:pt>
                <c:pt idx="58">
                  <c:v>Dec 1, 1875</c:v>
                </c:pt>
                <c:pt idx="59">
                  <c:v>Jan 1, 1876</c:v>
                </c:pt>
                <c:pt idx="60">
                  <c:v>Feb 1, 1876</c:v>
                </c:pt>
                <c:pt idx="61">
                  <c:v>Mar 1, 1876</c:v>
                </c:pt>
                <c:pt idx="62">
                  <c:v>Apr 1, 1876</c:v>
                </c:pt>
                <c:pt idx="63">
                  <c:v>May 1, 1876</c:v>
                </c:pt>
                <c:pt idx="64">
                  <c:v>Jun 1, 1876</c:v>
                </c:pt>
                <c:pt idx="65">
                  <c:v>Jul 1, 1876</c:v>
                </c:pt>
                <c:pt idx="66">
                  <c:v>Aug 1, 1876</c:v>
                </c:pt>
                <c:pt idx="67">
                  <c:v>Sep 1, 1876</c:v>
                </c:pt>
                <c:pt idx="68">
                  <c:v>Oct 1, 1876</c:v>
                </c:pt>
                <c:pt idx="69">
                  <c:v>Nov 1, 1876</c:v>
                </c:pt>
                <c:pt idx="70">
                  <c:v>Dec 1, 1876</c:v>
                </c:pt>
                <c:pt idx="71">
                  <c:v>Jan 1, 1877</c:v>
                </c:pt>
                <c:pt idx="72">
                  <c:v>Feb 1, 1877</c:v>
                </c:pt>
                <c:pt idx="73">
                  <c:v>Mar 1, 1877</c:v>
                </c:pt>
                <c:pt idx="74">
                  <c:v>Apr 1, 1877</c:v>
                </c:pt>
                <c:pt idx="75">
                  <c:v>May 1, 1877</c:v>
                </c:pt>
                <c:pt idx="76">
                  <c:v>Jun 1, 1877</c:v>
                </c:pt>
                <c:pt idx="77">
                  <c:v>Jul 1, 1877</c:v>
                </c:pt>
                <c:pt idx="78">
                  <c:v>Aug 1, 1877</c:v>
                </c:pt>
                <c:pt idx="79">
                  <c:v>Sep 1, 1877</c:v>
                </c:pt>
                <c:pt idx="80">
                  <c:v>Oct 1, 1877</c:v>
                </c:pt>
                <c:pt idx="81">
                  <c:v>Nov 1, 1877</c:v>
                </c:pt>
                <c:pt idx="82">
                  <c:v>Dec 1, 1877</c:v>
                </c:pt>
                <c:pt idx="83">
                  <c:v>Jan 1, 1878</c:v>
                </c:pt>
                <c:pt idx="84">
                  <c:v>Feb 1, 1878</c:v>
                </c:pt>
                <c:pt idx="85">
                  <c:v>Mar 1, 1878</c:v>
                </c:pt>
                <c:pt idx="86">
                  <c:v>Apr 1, 1878</c:v>
                </c:pt>
                <c:pt idx="87">
                  <c:v>May 1, 1878</c:v>
                </c:pt>
                <c:pt idx="88">
                  <c:v>Jun 1, 1878</c:v>
                </c:pt>
                <c:pt idx="89">
                  <c:v>Jul 1, 1878</c:v>
                </c:pt>
                <c:pt idx="90">
                  <c:v>Aug 1, 1878</c:v>
                </c:pt>
                <c:pt idx="91">
                  <c:v>Sep 1, 1878</c:v>
                </c:pt>
                <c:pt idx="92">
                  <c:v>Oct 1, 1878</c:v>
                </c:pt>
                <c:pt idx="93">
                  <c:v>Nov 1, 1878</c:v>
                </c:pt>
                <c:pt idx="94">
                  <c:v>Dec 1, 1878</c:v>
                </c:pt>
                <c:pt idx="95">
                  <c:v>Jan 1, 1879</c:v>
                </c:pt>
                <c:pt idx="96">
                  <c:v>Feb 1, 1879</c:v>
                </c:pt>
                <c:pt idx="97">
                  <c:v>Mar 1, 1879</c:v>
                </c:pt>
                <c:pt idx="98">
                  <c:v>Apr 1, 1879</c:v>
                </c:pt>
                <c:pt idx="99">
                  <c:v>May 1, 1879</c:v>
                </c:pt>
                <c:pt idx="100">
                  <c:v>Jun 1, 1879</c:v>
                </c:pt>
                <c:pt idx="101">
                  <c:v>Jul 1, 1879</c:v>
                </c:pt>
                <c:pt idx="102">
                  <c:v>Aug 1, 1879</c:v>
                </c:pt>
                <c:pt idx="103">
                  <c:v>Sep 1, 1879</c:v>
                </c:pt>
                <c:pt idx="104">
                  <c:v>Oct 1, 1879</c:v>
                </c:pt>
                <c:pt idx="105">
                  <c:v>Nov 1, 1879</c:v>
                </c:pt>
                <c:pt idx="106">
                  <c:v>Dec 1, 1879</c:v>
                </c:pt>
                <c:pt idx="107">
                  <c:v>Jan 1, 1880</c:v>
                </c:pt>
                <c:pt idx="108">
                  <c:v>Feb 1, 1880</c:v>
                </c:pt>
                <c:pt idx="109">
                  <c:v>Mar 1, 1880</c:v>
                </c:pt>
                <c:pt idx="110">
                  <c:v>Apr 1, 1880</c:v>
                </c:pt>
                <c:pt idx="111">
                  <c:v>May 1, 1880</c:v>
                </c:pt>
                <c:pt idx="112">
                  <c:v>Jun 1, 1880</c:v>
                </c:pt>
                <c:pt idx="113">
                  <c:v>Jul 1, 1880</c:v>
                </c:pt>
                <c:pt idx="114">
                  <c:v>Aug 1, 1880</c:v>
                </c:pt>
                <c:pt idx="115">
                  <c:v>Sep 1, 1880</c:v>
                </c:pt>
                <c:pt idx="116">
                  <c:v>Oct 1, 1880</c:v>
                </c:pt>
                <c:pt idx="117">
                  <c:v>Nov 1, 1880</c:v>
                </c:pt>
                <c:pt idx="118">
                  <c:v>Dec 1, 1880</c:v>
                </c:pt>
                <c:pt idx="119">
                  <c:v>Jan 1, 1881</c:v>
                </c:pt>
                <c:pt idx="120">
                  <c:v>Feb 1, 1881</c:v>
                </c:pt>
                <c:pt idx="121">
                  <c:v>Mar 1, 1881</c:v>
                </c:pt>
                <c:pt idx="122">
                  <c:v>Apr 1, 1881</c:v>
                </c:pt>
                <c:pt idx="123">
                  <c:v>May 1, 1881</c:v>
                </c:pt>
                <c:pt idx="124">
                  <c:v>Jun 1, 1881</c:v>
                </c:pt>
                <c:pt idx="125">
                  <c:v>Jul 1, 1881</c:v>
                </c:pt>
                <c:pt idx="126">
                  <c:v>Aug 1, 1881</c:v>
                </c:pt>
                <c:pt idx="127">
                  <c:v>Sep 1, 1881</c:v>
                </c:pt>
                <c:pt idx="128">
                  <c:v>Oct 1, 1881</c:v>
                </c:pt>
                <c:pt idx="129">
                  <c:v>Nov 1, 1881</c:v>
                </c:pt>
                <c:pt idx="130">
                  <c:v>Dec 1, 1881</c:v>
                </c:pt>
                <c:pt idx="131">
                  <c:v>Jan 1, 1882</c:v>
                </c:pt>
                <c:pt idx="132">
                  <c:v>Feb 1, 1882</c:v>
                </c:pt>
                <c:pt idx="133">
                  <c:v>Mar 1, 1882</c:v>
                </c:pt>
                <c:pt idx="134">
                  <c:v>Apr 1, 1882</c:v>
                </c:pt>
                <c:pt idx="135">
                  <c:v>May 1, 1882</c:v>
                </c:pt>
                <c:pt idx="136">
                  <c:v>Jun 1, 1882</c:v>
                </c:pt>
                <c:pt idx="137">
                  <c:v>Jul 1, 1882</c:v>
                </c:pt>
                <c:pt idx="138">
                  <c:v>Aug 1, 1882</c:v>
                </c:pt>
                <c:pt idx="139">
                  <c:v>Sep 1, 1882</c:v>
                </c:pt>
                <c:pt idx="140">
                  <c:v>Oct 1, 1882</c:v>
                </c:pt>
                <c:pt idx="141">
                  <c:v>Nov 1, 1882</c:v>
                </c:pt>
                <c:pt idx="142">
                  <c:v>Dec 1, 1882</c:v>
                </c:pt>
                <c:pt idx="143">
                  <c:v>Jan 1, 1883</c:v>
                </c:pt>
                <c:pt idx="144">
                  <c:v>Feb 1, 1883</c:v>
                </c:pt>
                <c:pt idx="145">
                  <c:v>Mar 1, 1883</c:v>
                </c:pt>
                <c:pt idx="146">
                  <c:v>Apr 1, 1883</c:v>
                </c:pt>
                <c:pt idx="147">
                  <c:v>May 1, 1883</c:v>
                </c:pt>
                <c:pt idx="148">
                  <c:v>Jun 1, 1883</c:v>
                </c:pt>
                <c:pt idx="149">
                  <c:v>Jul 1, 1883</c:v>
                </c:pt>
                <c:pt idx="150">
                  <c:v>Aug 1, 1883</c:v>
                </c:pt>
                <c:pt idx="151">
                  <c:v>Sep 1, 1883</c:v>
                </c:pt>
                <c:pt idx="152">
                  <c:v>Oct 1, 1883</c:v>
                </c:pt>
                <c:pt idx="153">
                  <c:v>Nov 1, 1883</c:v>
                </c:pt>
                <c:pt idx="154">
                  <c:v>Dec 1, 1883</c:v>
                </c:pt>
                <c:pt idx="155">
                  <c:v>Jan 1, 1884</c:v>
                </c:pt>
                <c:pt idx="156">
                  <c:v>Feb 1, 1884</c:v>
                </c:pt>
                <c:pt idx="157">
                  <c:v>Mar 1, 1884</c:v>
                </c:pt>
                <c:pt idx="158">
                  <c:v>Apr 1, 1884</c:v>
                </c:pt>
                <c:pt idx="159">
                  <c:v>May 1, 1884</c:v>
                </c:pt>
                <c:pt idx="160">
                  <c:v>Jun 1, 1884</c:v>
                </c:pt>
                <c:pt idx="161">
                  <c:v>Jul 1, 1884</c:v>
                </c:pt>
                <c:pt idx="162">
                  <c:v>Aug 1, 1884</c:v>
                </c:pt>
                <c:pt idx="163">
                  <c:v>Sep 1, 1884</c:v>
                </c:pt>
                <c:pt idx="164">
                  <c:v>Oct 1, 1884</c:v>
                </c:pt>
                <c:pt idx="165">
                  <c:v>Nov 1, 1884</c:v>
                </c:pt>
                <c:pt idx="166">
                  <c:v>Dec 1, 1884</c:v>
                </c:pt>
                <c:pt idx="167">
                  <c:v>Jan 1, 1885</c:v>
                </c:pt>
                <c:pt idx="168">
                  <c:v>Feb 1, 1885</c:v>
                </c:pt>
                <c:pt idx="169">
                  <c:v>Mar 1, 1885</c:v>
                </c:pt>
                <c:pt idx="170">
                  <c:v>Apr 1, 1885</c:v>
                </c:pt>
                <c:pt idx="171">
                  <c:v>May 1, 1885</c:v>
                </c:pt>
                <c:pt idx="172">
                  <c:v>Jun 1, 1885</c:v>
                </c:pt>
                <c:pt idx="173">
                  <c:v>Jul 1, 1885</c:v>
                </c:pt>
                <c:pt idx="174">
                  <c:v>Aug 1, 1885</c:v>
                </c:pt>
                <c:pt idx="175">
                  <c:v>Sep 1, 1885</c:v>
                </c:pt>
                <c:pt idx="176">
                  <c:v>Oct 1, 1885</c:v>
                </c:pt>
                <c:pt idx="177">
                  <c:v>Nov 1, 1885</c:v>
                </c:pt>
                <c:pt idx="178">
                  <c:v>Dec 1, 1885</c:v>
                </c:pt>
                <c:pt idx="179">
                  <c:v>Jan 1, 1886</c:v>
                </c:pt>
                <c:pt idx="180">
                  <c:v>Feb 1, 1886</c:v>
                </c:pt>
                <c:pt idx="181">
                  <c:v>Mar 1, 1886</c:v>
                </c:pt>
                <c:pt idx="182">
                  <c:v>Apr 1, 1886</c:v>
                </c:pt>
                <c:pt idx="183">
                  <c:v>May 1, 1886</c:v>
                </c:pt>
                <c:pt idx="184">
                  <c:v>Jun 1, 1886</c:v>
                </c:pt>
                <c:pt idx="185">
                  <c:v>Jul 1, 1886</c:v>
                </c:pt>
                <c:pt idx="186">
                  <c:v>Aug 1, 1886</c:v>
                </c:pt>
                <c:pt idx="187">
                  <c:v>Sep 1, 1886</c:v>
                </c:pt>
                <c:pt idx="188">
                  <c:v>Oct 1, 1886</c:v>
                </c:pt>
                <c:pt idx="189">
                  <c:v>Nov 1, 1886</c:v>
                </c:pt>
                <c:pt idx="190">
                  <c:v>Dec 1, 1886</c:v>
                </c:pt>
                <c:pt idx="191">
                  <c:v>Jan 1, 1887</c:v>
                </c:pt>
                <c:pt idx="192">
                  <c:v>Feb 1, 1887</c:v>
                </c:pt>
                <c:pt idx="193">
                  <c:v>Mar 1, 1887</c:v>
                </c:pt>
                <c:pt idx="194">
                  <c:v>Apr 1, 1887</c:v>
                </c:pt>
                <c:pt idx="195">
                  <c:v>May 1, 1887</c:v>
                </c:pt>
                <c:pt idx="196">
                  <c:v>Jun 1, 1887</c:v>
                </c:pt>
                <c:pt idx="197">
                  <c:v>Jul 1, 1887</c:v>
                </c:pt>
                <c:pt idx="198">
                  <c:v>Aug 1, 1887</c:v>
                </c:pt>
                <c:pt idx="199">
                  <c:v>Sep 1, 1887</c:v>
                </c:pt>
                <c:pt idx="200">
                  <c:v>Oct 1, 1887</c:v>
                </c:pt>
                <c:pt idx="201">
                  <c:v>Nov 1, 1887</c:v>
                </c:pt>
                <c:pt idx="202">
                  <c:v>Dec 1, 1887</c:v>
                </c:pt>
                <c:pt idx="203">
                  <c:v>Jan 1, 1888</c:v>
                </c:pt>
                <c:pt idx="204">
                  <c:v>Feb 1, 1888</c:v>
                </c:pt>
                <c:pt idx="205">
                  <c:v>Mar 1, 1888</c:v>
                </c:pt>
                <c:pt idx="206">
                  <c:v>Apr 1, 1888</c:v>
                </c:pt>
                <c:pt idx="207">
                  <c:v>May 1, 1888</c:v>
                </c:pt>
                <c:pt idx="208">
                  <c:v>Jun 1, 1888</c:v>
                </c:pt>
                <c:pt idx="209">
                  <c:v>Jul 1, 1888</c:v>
                </c:pt>
                <c:pt idx="210">
                  <c:v>Aug 1, 1888</c:v>
                </c:pt>
                <c:pt idx="211">
                  <c:v>Sep 1, 1888</c:v>
                </c:pt>
                <c:pt idx="212">
                  <c:v>Oct 1, 1888</c:v>
                </c:pt>
                <c:pt idx="213">
                  <c:v>Nov 1, 1888</c:v>
                </c:pt>
                <c:pt idx="214">
                  <c:v>Dec 1, 1888</c:v>
                </c:pt>
                <c:pt idx="215">
                  <c:v>Jan 1, 1889</c:v>
                </c:pt>
                <c:pt idx="216">
                  <c:v>Feb 1, 1889</c:v>
                </c:pt>
                <c:pt idx="217">
                  <c:v>Mar 1, 1889</c:v>
                </c:pt>
                <c:pt idx="218">
                  <c:v>Apr 1, 1889</c:v>
                </c:pt>
                <c:pt idx="219">
                  <c:v>May 1, 1889</c:v>
                </c:pt>
                <c:pt idx="220">
                  <c:v>Jun 1, 1889</c:v>
                </c:pt>
                <c:pt idx="221">
                  <c:v>Jul 1, 1889</c:v>
                </c:pt>
                <c:pt idx="222">
                  <c:v>Aug 1, 1889</c:v>
                </c:pt>
                <c:pt idx="223">
                  <c:v>Sep 1, 1889</c:v>
                </c:pt>
                <c:pt idx="224">
                  <c:v>Oct 1, 1889</c:v>
                </c:pt>
                <c:pt idx="225">
                  <c:v>Nov 1, 1889</c:v>
                </c:pt>
                <c:pt idx="226">
                  <c:v>Dec 1, 1889</c:v>
                </c:pt>
                <c:pt idx="227">
                  <c:v>Jan 1, 1890</c:v>
                </c:pt>
                <c:pt idx="228">
                  <c:v>Feb 1, 1890</c:v>
                </c:pt>
                <c:pt idx="229">
                  <c:v>Mar 1, 1890</c:v>
                </c:pt>
                <c:pt idx="230">
                  <c:v>Apr 1, 1890</c:v>
                </c:pt>
                <c:pt idx="231">
                  <c:v>May 1, 1890</c:v>
                </c:pt>
                <c:pt idx="232">
                  <c:v>Jun 1, 1890</c:v>
                </c:pt>
                <c:pt idx="233">
                  <c:v>Jul 1, 1890</c:v>
                </c:pt>
                <c:pt idx="234">
                  <c:v>Aug 1, 1890</c:v>
                </c:pt>
                <c:pt idx="235">
                  <c:v>Sep 1, 1890</c:v>
                </c:pt>
                <c:pt idx="236">
                  <c:v>Oct 1, 1890</c:v>
                </c:pt>
                <c:pt idx="237">
                  <c:v>Nov 1, 1890</c:v>
                </c:pt>
                <c:pt idx="238">
                  <c:v>Dec 1, 1890</c:v>
                </c:pt>
                <c:pt idx="239">
                  <c:v>Jan 1, 1891</c:v>
                </c:pt>
                <c:pt idx="240">
                  <c:v>Feb 1, 1891</c:v>
                </c:pt>
                <c:pt idx="241">
                  <c:v>Mar 1, 1891</c:v>
                </c:pt>
                <c:pt idx="242">
                  <c:v>Apr 1, 1891</c:v>
                </c:pt>
                <c:pt idx="243">
                  <c:v>May 1, 1891</c:v>
                </c:pt>
                <c:pt idx="244">
                  <c:v>Jun 1, 1891</c:v>
                </c:pt>
                <c:pt idx="245">
                  <c:v>Jul 1, 1891</c:v>
                </c:pt>
                <c:pt idx="246">
                  <c:v>Aug 1, 1891</c:v>
                </c:pt>
                <c:pt idx="247">
                  <c:v>Sep 1, 1891</c:v>
                </c:pt>
                <c:pt idx="248">
                  <c:v>Oct 1, 1891</c:v>
                </c:pt>
                <c:pt idx="249">
                  <c:v>Nov 1, 1891</c:v>
                </c:pt>
                <c:pt idx="250">
                  <c:v>Dec 1, 1891</c:v>
                </c:pt>
                <c:pt idx="251">
                  <c:v>Jan 1, 1892</c:v>
                </c:pt>
                <c:pt idx="252">
                  <c:v>Feb 1, 1892</c:v>
                </c:pt>
                <c:pt idx="253">
                  <c:v>Mar 1, 1892</c:v>
                </c:pt>
                <c:pt idx="254">
                  <c:v>Apr 1, 1892</c:v>
                </c:pt>
                <c:pt idx="255">
                  <c:v>May 1, 1892</c:v>
                </c:pt>
                <c:pt idx="256">
                  <c:v>Jun 1, 1892</c:v>
                </c:pt>
                <c:pt idx="257">
                  <c:v>Jul 1, 1892</c:v>
                </c:pt>
                <c:pt idx="258">
                  <c:v>Aug 1, 1892</c:v>
                </c:pt>
                <c:pt idx="259">
                  <c:v>Sep 1, 1892</c:v>
                </c:pt>
                <c:pt idx="260">
                  <c:v>Oct 1, 1892</c:v>
                </c:pt>
                <c:pt idx="261">
                  <c:v>Nov 1, 1892</c:v>
                </c:pt>
                <c:pt idx="262">
                  <c:v>Dec 1, 1892</c:v>
                </c:pt>
                <c:pt idx="263">
                  <c:v>Jan 1, 1893</c:v>
                </c:pt>
                <c:pt idx="264">
                  <c:v>Feb 1, 1893</c:v>
                </c:pt>
                <c:pt idx="265">
                  <c:v>Mar 1, 1893</c:v>
                </c:pt>
                <c:pt idx="266">
                  <c:v>Apr 1, 1893</c:v>
                </c:pt>
                <c:pt idx="267">
                  <c:v>May 1, 1893</c:v>
                </c:pt>
                <c:pt idx="268">
                  <c:v>Jun 1, 1893</c:v>
                </c:pt>
                <c:pt idx="269">
                  <c:v>Jul 1, 1893</c:v>
                </c:pt>
                <c:pt idx="270">
                  <c:v>Aug 1, 1893</c:v>
                </c:pt>
                <c:pt idx="271">
                  <c:v>Sep 1, 1893</c:v>
                </c:pt>
                <c:pt idx="272">
                  <c:v>Oct 1, 1893</c:v>
                </c:pt>
                <c:pt idx="273">
                  <c:v>Nov 1, 1893</c:v>
                </c:pt>
                <c:pt idx="274">
                  <c:v>Dec 1, 1893</c:v>
                </c:pt>
                <c:pt idx="275">
                  <c:v>Jan 1, 1894</c:v>
                </c:pt>
                <c:pt idx="276">
                  <c:v>Feb 1, 1894</c:v>
                </c:pt>
                <c:pt idx="277">
                  <c:v>Mar 1, 1894</c:v>
                </c:pt>
                <c:pt idx="278">
                  <c:v>Apr 1, 1894</c:v>
                </c:pt>
                <c:pt idx="279">
                  <c:v>May 1, 1894</c:v>
                </c:pt>
                <c:pt idx="280">
                  <c:v>Jun 1, 1894</c:v>
                </c:pt>
                <c:pt idx="281">
                  <c:v>Jul 1, 1894</c:v>
                </c:pt>
                <c:pt idx="282">
                  <c:v>Aug 1, 1894</c:v>
                </c:pt>
                <c:pt idx="283">
                  <c:v>Sep 1, 1894</c:v>
                </c:pt>
                <c:pt idx="284">
                  <c:v>Oct 1, 1894</c:v>
                </c:pt>
                <c:pt idx="285">
                  <c:v>Nov 1, 1894</c:v>
                </c:pt>
                <c:pt idx="286">
                  <c:v>Dec 1, 1894</c:v>
                </c:pt>
                <c:pt idx="287">
                  <c:v>Jan 1, 1895</c:v>
                </c:pt>
                <c:pt idx="288">
                  <c:v>Feb 1, 1895</c:v>
                </c:pt>
                <c:pt idx="289">
                  <c:v>Mar 1, 1895</c:v>
                </c:pt>
                <c:pt idx="290">
                  <c:v>Apr 1, 1895</c:v>
                </c:pt>
                <c:pt idx="291">
                  <c:v>May 1, 1895</c:v>
                </c:pt>
                <c:pt idx="292">
                  <c:v>Jun 1, 1895</c:v>
                </c:pt>
                <c:pt idx="293">
                  <c:v>Jul 1, 1895</c:v>
                </c:pt>
                <c:pt idx="294">
                  <c:v>Aug 1, 1895</c:v>
                </c:pt>
                <c:pt idx="295">
                  <c:v>Sep 1, 1895</c:v>
                </c:pt>
                <c:pt idx="296">
                  <c:v>Oct 1, 1895</c:v>
                </c:pt>
                <c:pt idx="297">
                  <c:v>Nov 1, 1895</c:v>
                </c:pt>
                <c:pt idx="298">
                  <c:v>Dec 1, 1895</c:v>
                </c:pt>
                <c:pt idx="299">
                  <c:v>Jan 1, 1896</c:v>
                </c:pt>
                <c:pt idx="300">
                  <c:v>Feb 1, 1896</c:v>
                </c:pt>
                <c:pt idx="301">
                  <c:v>Mar 1, 1896</c:v>
                </c:pt>
                <c:pt idx="302">
                  <c:v>Apr 1, 1896</c:v>
                </c:pt>
                <c:pt idx="303">
                  <c:v>May 1, 1896</c:v>
                </c:pt>
                <c:pt idx="304">
                  <c:v>Jun 1, 1896</c:v>
                </c:pt>
                <c:pt idx="305">
                  <c:v>Jul 1, 1896</c:v>
                </c:pt>
                <c:pt idx="306">
                  <c:v>Aug 1, 1896</c:v>
                </c:pt>
                <c:pt idx="307">
                  <c:v>Sep 1, 1896</c:v>
                </c:pt>
                <c:pt idx="308">
                  <c:v>Oct 1, 1896</c:v>
                </c:pt>
                <c:pt idx="309">
                  <c:v>Nov 1, 1896</c:v>
                </c:pt>
                <c:pt idx="310">
                  <c:v>Dec 1, 1896</c:v>
                </c:pt>
                <c:pt idx="311">
                  <c:v>Jan 1, 1897</c:v>
                </c:pt>
                <c:pt idx="312">
                  <c:v>Feb 1, 1897</c:v>
                </c:pt>
                <c:pt idx="313">
                  <c:v>Mar 1, 1897</c:v>
                </c:pt>
                <c:pt idx="314">
                  <c:v>Apr 1, 1897</c:v>
                </c:pt>
                <c:pt idx="315">
                  <c:v>May 1, 1897</c:v>
                </c:pt>
                <c:pt idx="316">
                  <c:v>Jun 1, 1897</c:v>
                </c:pt>
                <c:pt idx="317">
                  <c:v>Jul 1, 1897</c:v>
                </c:pt>
                <c:pt idx="318">
                  <c:v>Aug 1, 1897</c:v>
                </c:pt>
                <c:pt idx="319">
                  <c:v>Sep 1, 1897</c:v>
                </c:pt>
                <c:pt idx="320">
                  <c:v>Oct 1, 1897</c:v>
                </c:pt>
                <c:pt idx="321">
                  <c:v>Nov 1, 1897</c:v>
                </c:pt>
                <c:pt idx="322">
                  <c:v>Dec 1, 1897</c:v>
                </c:pt>
                <c:pt idx="323">
                  <c:v>Jan 1, 1898</c:v>
                </c:pt>
                <c:pt idx="324">
                  <c:v>Feb 1, 1898</c:v>
                </c:pt>
                <c:pt idx="325">
                  <c:v>Mar 1, 1898</c:v>
                </c:pt>
                <c:pt idx="326">
                  <c:v>Apr 1, 1898</c:v>
                </c:pt>
                <c:pt idx="327">
                  <c:v>May 1, 1898</c:v>
                </c:pt>
                <c:pt idx="328">
                  <c:v>Jun 1, 1898</c:v>
                </c:pt>
                <c:pt idx="329">
                  <c:v>Jul 1, 1898</c:v>
                </c:pt>
                <c:pt idx="330">
                  <c:v>Aug 1, 1898</c:v>
                </c:pt>
                <c:pt idx="331">
                  <c:v>Sep 1, 1898</c:v>
                </c:pt>
                <c:pt idx="332">
                  <c:v>Oct 1, 1898</c:v>
                </c:pt>
                <c:pt idx="333">
                  <c:v>Nov 1, 1898</c:v>
                </c:pt>
                <c:pt idx="334">
                  <c:v>Dec 1, 1898</c:v>
                </c:pt>
                <c:pt idx="335">
                  <c:v>Jan 1, 1899</c:v>
                </c:pt>
                <c:pt idx="336">
                  <c:v>Feb 1, 1899</c:v>
                </c:pt>
                <c:pt idx="337">
                  <c:v>Mar 1, 1899</c:v>
                </c:pt>
                <c:pt idx="338">
                  <c:v>Apr 1, 1899</c:v>
                </c:pt>
                <c:pt idx="339">
                  <c:v>May 1, 1899</c:v>
                </c:pt>
                <c:pt idx="340">
                  <c:v>Jun 1, 1899</c:v>
                </c:pt>
                <c:pt idx="341">
                  <c:v>Jul 1, 1899</c:v>
                </c:pt>
                <c:pt idx="342">
                  <c:v>Aug 1, 1899</c:v>
                </c:pt>
                <c:pt idx="343">
                  <c:v>Sep 1, 1899</c:v>
                </c:pt>
                <c:pt idx="344">
                  <c:v>Oct 1, 1899</c:v>
                </c:pt>
                <c:pt idx="345">
                  <c:v>Nov 1, 1899</c:v>
                </c:pt>
                <c:pt idx="346">
                  <c:v>Dec 1, 1899</c:v>
                </c:pt>
                <c:pt idx="347">
                  <c:v>1-Jan-00</c:v>
                </c:pt>
                <c:pt idx="348">
                  <c:v>1-Feb-00</c:v>
                </c:pt>
                <c:pt idx="349">
                  <c:v>1-Mar-00</c:v>
                </c:pt>
                <c:pt idx="350">
                  <c:v>1-Apr-00</c:v>
                </c:pt>
                <c:pt idx="351">
                  <c:v>1-May-00</c:v>
                </c:pt>
                <c:pt idx="352">
                  <c:v>1-Jun-00</c:v>
                </c:pt>
                <c:pt idx="353">
                  <c:v>1-Jul-00</c:v>
                </c:pt>
                <c:pt idx="354">
                  <c:v>1-Aug-00</c:v>
                </c:pt>
                <c:pt idx="355">
                  <c:v>1-Sep-00</c:v>
                </c:pt>
                <c:pt idx="356">
                  <c:v>1-Oct-00</c:v>
                </c:pt>
                <c:pt idx="357">
                  <c:v>1-Nov-00</c:v>
                </c:pt>
                <c:pt idx="358">
                  <c:v>1-Dec-00</c:v>
                </c:pt>
                <c:pt idx="359">
                  <c:v>1-Jan-01</c:v>
                </c:pt>
                <c:pt idx="360">
                  <c:v>1-Feb-01</c:v>
                </c:pt>
                <c:pt idx="361">
                  <c:v>1-Mar-01</c:v>
                </c:pt>
                <c:pt idx="362">
                  <c:v>1-Apr-01</c:v>
                </c:pt>
                <c:pt idx="363">
                  <c:v>1-May-01</c:v>
                </c:pt>
                <c:pt idx="364">
                  <c:v>1-Jun-01</c:v>
                </c:pt>
                <c:pt idx="365">
                  <c:v>1-Jul-01</c:v>
                </c:pt>
                <c:pt idx="366">
                  <c:v>1-Aug-01</c:v>
                </c:pt>
                <c:pt idx="367">
                  <c:v>1-Sep-01</c:v>
                </c:pt>
                <c:pt idx="368">
                  <c:v>1-Oct-01</c:v>
                </c:pt>
                <c:pt idx="369">
                  <c:v>1-Nov-01</c:v>
                </c:pt>
                <c:pt idx="370">
                  <c:v>1-Dec-01</c:v>
                </c:pt>
                <c:pt idx="371">
                  <c:v>1-Jan-02</c:v>
                </c:pt>
                <c:pt idx="372">
                  <c:v>1-Feb-02</c:v>
                </c:pt>
                <c:pt idx="373">
                  <c:v>1-Mar-02</c:v>
                </c:pt>
                <c:pt idx="374">
                  <c:v>1-Apr-02</c:v>
                </c:pt>
                <c:pt idx="375">
                  <c:v>1-May-02</c:v>
                </c:pt>
                <c:pt idx="376">
                  <c:v>1-Jun-02</c:v>
                </c:pt>
                <c:pt idx="377">
                  <c:v>1-Jul-02</c:v>
                </c:pt>
                <c:pt idx="378">
                  <c:v>1-Aug-02</c:v>
                </c:pt>
                <c:pt idx="379">
                  <c:v>1-Sep-02</c:v>
                </c:pt>
                <c:pt idx="380">
                  <c:v>1-Oct-02</c:v>
                </c:pt>
                <c:pt idx="381">
                  <c:v>1-Nov-02</c:v>
                </c:pt>
                <c:pt idx="382">
                  <c:v>1-Dec-02</c:v>
                </c:pt>
                <c:pt idx="383">
                  <c:v>1-Jan-03</c:v>
                </c:pt>
                <c:pt idx="384">
                  <c:v>1-Feb-03</c:v>
                </c:pt>
                <c:pt idx="385">
                  <c:v>1-Mar-03</c:v>
                </c:pt>
                <c:pt idx="386">
                  <c:v>1-Apr-03</c:v>
                </c:pt>
                <c:pt idx="387">
                  <c:v>1-May-03</c:v>
                </c:pt>
                <c:pt idx="388">
                  <c:v>1-Jun-03</c:v>
                </c:pt>
                <c:pt idx="389">
                  <c:v>1-Jul-03</c:v>
                </c:pt>
                <c:pt idx="390">
                  <c:v>1-Aug-03</c:v>
                </c:pt>
                <c:pt idx="391">
                  <c:v>1-Sep-03</c:v>
                </c:pt>
                <c:pt idx="392">
                  <c:v>1-Oct-03</c:v>
                </c:pt>
                <c:pt idx="393">
                  <c:v>1-Nov-03</c:v>
                </c:pt>
                <c:pt idx="394">
                  <c:v>1-Dec-03</c:v>
                </c:pt>
                <c:pt idx="395">
                  <c:v>1-Jan-04</c:v>
                </c:pt>
                <c:pt idx="396">
                  <c:v>1-Feb-04</c:v>
                </c:pt>
                <c:pt idx="397">
                  <c:v>1-Mar-04</c:v>
                </c:pt>
                <c:pt idx="398">
                  <c:v>1-Apr-04</c:v>
                </c:pt>
                <c:pt idx="399">
                  <c:v>1-May-04</c:v>
                </c:pt>
                <c:pt idx="400">
                  <c:v>1-Jun-04</c:v>
                </c:pt>
                <c:pt idx="401">
                  <c:v>1-Jul-04</c:v>
                </c:pt>
                <c:pt idx="402">
                  <c:v>1-Aug-04</c:v>
                </c:pt>
                <c:pt idx="403">
                  <c:v>1-Sep-04</c:v>
                </c:pt>
                <c:pt idx="404">
                  <c:v>1-Oct-04</c:v>
                </c:pt>
                <c:pt idx="405">
                  <c:v>1-Nov-04</c:v>
                </c:pt>
                <c:pt idx="406">
                  <c:v>1-Dec-04</c:v>
                </c:pt>
                <c:pt idx="407">
                  <c:v>1-Jan-05</c:v>
                </c:pt>
                <c:pt idx="408">
                  <c:v>1-Feb-05</c:v>
                </c:pt>
                <c:pt idx="409">
                  <c:v>1-Mar-05</c:v>
                </c:pt>
                <c:pt idx="410">
                  <c:v>1-Apr-05</c:v>
                </c:pt>
                <c:pt idx="411">
                  <c:v>1-May-05</c:v>
                </c:pt>
                <c:pt idx="412">
                  <c:v>1-Jun-05</c:v>
                </c:pt>
                <c:pt idx="413">
                  <c:v>1-Jul-05</c:v>
                </c:pt>
                <c:pt idx="414">
                  <c:v>1-Aug-05</c:v>
                </c:pt>
                <c:pt idx="415">
                  <c:v>1-Sep-05</c:v>
                </c:pt>
                <c:pt idx="416">
                  <c:v>1-Oct-05</c:v>
                </c:pt>
                <c:pt idx="417">
                  <c:v>1-Nov-05</c:v>
                </c:pt>
                <c:pt idx="418">
                  <c:v>1-Dec-05</c:v>
                </c:pt>
                <c:pt idx="419">
                  <c:v>1-Jan-06</c:v>
                </c:pt>
                <c:pt idx="420">
                  <c:v>1-Feb-06</c:v>
                </c:pt>
                <c:pt idx="421">
                  <c:v>1-Mar-06</c:v>
                </c:pt>
                <c:pt idx="422">
                  <c:v>1-Apr-06</c:v>
                </c:pt>
                <c:pt idx="423">
                  <c:v>1-May-06</c:v>
                </c:pt>
                <c:pt idx="424">
                  <c:v>1-Jun-06</c:v>
                </c:pt>
                <c:pt idx="425">
                  <c:v>1-Jul-06</c:v>
                </c:pt>
                <c:pt idx="426">
                  <c:v>1-Aug-06</c:v>
                </c:pt>
                <c:pt idx="427">
                  <c:v>1-Sep-06</c:v>
                </c:pt>
                <c:pt idx="428">
                  <c:v>1-Oct-06</c:v>
                </c:pt>
                <c:pt idx="429">
                  <c:v>1-Nov-06</c:v>
                </c:pt>
                <c:pt idx="430">
                  <c:v>1-Dec-06</c:v>
                </c:pt>
                <c:pt idx="431">
                  <c:v>1-Jan-07</c:v>
                </c:pt>
                <c:pt idx="432">
                  <c:v>1-Feb-07</c:v>
                </c:pt>
                <c:pt idx="433">
                  <c:v>1-Mar-07</c:v>
                </c:pt>
                <c:pt idx="434">
                  <c:v>1-Apr-07</c:v>
                </c:pt>
                <c:pt idx="435">
                  <c:v>1-May-07</c:v>
                </c:pt>
                <c:pt idx="436">
                  <c:v>1-Jun-07</c:v>
                </c:pt>
                <c:pt idx="437">
                  <c:v>1-Jul-07</c:v>
                </c:pt>
                <c:pt idx="438">
                  <c:v>1-Aug-07</c:v>
                </c:pt>
                <c:pt idx="439">
                  <c:v>1-Sep-07</c:v>
                </c:pt>
                <c:pt idx="440">
                  <c:v>1-Oct-07</c:v>
                </c:pt>
                <c:pt idx="441">
                  <c:v>1-Nov-07</c:v>
                </c:pt>
                <c:pt idx="442">
                  <c:v>1-Dec-07</c:v>
                </c:pt>
                <c:pt idx="443">
                  <c:v>1-Jan-08</c:v>
                </c:pt>
                <c:pt idx="444">
                  <c:v>1-Feb-08</c:v>
                </c:pt>
                <c:pt idx="445">
                  <c:v>1-Mar-08</c:v>
                </c:pt>
                <c:pt idx="446">
                  <c:v>1-Apr-08</c:v>
                </c:pt>
                <c:pt idx="447">
                  <c:v>1-May-08</c:v>
                </c:pt>
                <c:pt idx="448">
                  <c:v>1-Jun-08</c:v>
                </c:pt>
                <c:pt idx="449">
                  <c:v>1-Jul-08</c:v>
                </c:pt>
                <c:pt idx="450">
                  <c:v>1-Aug-08</c:v>
                </c:pt>
                <c:pt idx="451">
                  <c:v>1-Sep-08</c:v>
                </c:pt>
                <c:pt idx="452">
                  <c:v>1-Oct-08</c:v>
                </c:pt>
                <c:pt idx="453">
                  <c:v>1-Nov-08</c:v>
                </c:pt>
                <c:pt idx="454">
                  <c:v>1-Dec-08</c:v>
                </c:pt>
                <c:pt idx="455">
                  <c:v>1-Jan-09</c:v>
                </c:pt>
                <c:pt idx="456">
                  <c:v>1-Feb-09</c:v>
                </c:pt>
                <c:pt idx="457">
                  <c:v>1-Mar-09</c:v>
                </c:pt>
                <c:pt idx="458">
                  <c:v>1-Apr-09</c:v>
                </c:pt>
                <c:pt idx="459">
                  <c:v>1-May-09</c:v>
                </c:pt>
                <c:pt idx="460">
                  <c:v>1-Jun-09</c:v>
                </c:pt>
                <c:pt idx="461">
                  <c:v>1-Jul-09</c:v>
                </c:pt>
                <c:pt idx="462">
                  <c:v>1-Aug-09</c:v>
                </c:pt>
                <c:pt idx="463">
                  <c:v>1-Sep-09</c:v>
                </c:pt>
                <c:pt idx="464">
                  <c:v>1-Oct-09</c:v>
                </c:pt>
                <c:pt idx="465">
                  <c:v>1-Nov-09</c:v>
                </c:pt>
                <c:pt idx="466">
                  <c:v>1-Dec-09</c:v>
                </c:pt>
                <c:pt idx="467">
                  <c:v>1-Jan-10</c:v>
                </c:pt>
                <c:pt idx="468">
                  <c:v>1-Feb-10</c:v>
                </c:pt>
                <c:pt idx="469">
                  <c:v>1-Mar-10</c:v>
                </c:pt>
                <c:pt idx="470">
                  <c:v>1-Apr-10</c:v>
                </c:pt>
                <c:pt idx="471">
                  <c:v>1-May-10</c:v>
                </c:pt>
                <c:pt idx="472">
                  <c:v>1-Jun-10</c:v>
                </c:pt>
                <c:pt idx="473">
                  <c:v>1-Jul-10</c:v>
                </c:pt>
                <c:pt idx="474">
                  <c:v>1-Aug-10</c:v>
                </c:pt>
                <c:pt idx="475">
                  <c:v>1-Sep-10</c:v>
                </c:pt>
                <c:pt idx="476">
                  <c:v>1-Oct-10</c:v>
                </c:pt>
                <c:pt idx="477">
                  <c:v>1-Nov-10</c:v>
                </c:pt>
                <c:pt idx="478">
                  <c:v>1-Dec-10</c:v>
                </c:pt>
                <c:pt idx="479">
                  <c:v>1-Jan-11</c:v>
                </c:pt>
                <c:pt idx="480">
                  <c:v>1-Feb-11</c:v>
                </c:pt>
                <c:pt idx="481">
                  <c:v>1-Mar-11</c:v>
                </c:pt>
                <c:pt idx="482">
                  <c:v>1-Apr-11</c:v>
                </c:pt>
                <c:pt idx="483">
                  <c:v>1-May-11</c:v>
                </c:pt>
                <c:pt idx="484">
                  <c:v>1-Jun-11</c:v>
                </c:pt>
                <c:pt idx="485">
                  <c:v>1-Jul-11</c:v>
                </c:pt>
                <c:pt idx="486">
                  <c:v>1-Aug-11</c:v>
                </c:pt>
                <c:pt idx="487">
                  <c:v>1-Sep-11</c:v>
                </c:pt>
                <c:pt idx="488">
                  <c:v>1-Oct-11</c:v>
                </c:pt>
                <c:pt idx="489">
                  <c:v>1-Nov-11</c:v>
                </c:pt>
                <c:pt idx="490">
                  <c:v>1-Dec-11</c:v>
                </c:pt>
                <c:pt idx="491">
                  <c:v>1-Jan-12</c:v>
                </c:pt>
                <c:pt idx="492">
                  <c:v>1-Feb-12</c:v>
                </c:pt>
                <c:pt idx="493">
                  <c:v>1-Mar-12</c:v>
                </c:pt>
                <c:pt idx="494">
                  <c:v>1-Apr-12</c:v>
                </c:pt>
                <c:pt idx="495">
                  <c:v>1-May-12</c:v>
                </c:pt>
                <c:pt idx="496">
                  <c:v>1-Jun-12</c:v>
                </c:pt>
                <c:pt idx="497">
                  <c:v>1-Jul-12</c:v>
                </c:pt>
                <c:pt idx="498">
                  <c:v>1-Aug-12</c:v>
                </c:pt>
                <c:pt idx="499">
                  <c:v>1-Sep-12</c:v>
                </c:pt>
                <c:pt idx="500">
                  <c:v>1-Oct-12</c:v>
                </c:pt>
                <c:pt idx="501">
                  <c:v>1-Nov-12</c:v>
                </c:pt>
                <c:pt idx="502">
                  <c:v>1-Dec-12</c:v>
                </c:pt>
                <c:pt idx="503">
                  <c:v>1-Jan-13</c:v>
                </c:pt>
                <c:pt idx="504">
                  <c:v>1-Feb-13</c:v>
                </c:pt>
                <c:pt idx="505">
                  <c:v>1-Mar-13</c:v>
                </c:pt>
                <c:pt idx="506">
                  <c:v>1-Apr-13</c:v>
                </c:pt>
                <c:pt idx="507">
                  <c:v>1-May-13</c:v>
                </c:pt>
                <c:pt idx="508">
                  <c:v>1-Jun-13</c:v>
                </c:pt>
                <c:pt idx="509">
                  <c:v>1-Jul-13</c:v>
                </c:pt>
                <c:pt idx="510">
                  <c:v>1-Aug-13</c:v>
                </c:pt>
                <c:pt idx="511">
                  <c:v>1-Sep-13</c:v>
                </c:pt>
                <c:pt idx="512">
                  <c:v>1-Oct-13</c:v>
                </c:pt>
                <c:pt idx="513">
                  <c:v>1-Nov-13</c:v>
                </c:pt>
                <c:pt idx="514">
                  <c:v>1-Dec-13</c:v>
                </c:pt>
                <c:pt idx="515">
                  <c:v>1-Jan-14</c:v>
                </c:pt>
                <c:pt idx="516">
                  <c:v>1-Feb-14</c:v>
                </c:pt>
                <c:pt idx="517">
                  <c:v>1-Mar-14</c:v>
                </c:pt>
                <c:pt idx="518">
                  <c:v>1-Apr-14</c:v>
                </c:pt>
                <c:pt idx="519">
                  <c:v>1-May-14</c:v>
                </c:pt>
                <c:pt idx="520">
                  <c:v>1-Jun-14</c:v>
                </c:pt>
                <c:pt idx="521">
                  <c:v>1-Jul-14</c:v>
                </c:pt>
                <c:pt idx="522">
                  <c:v>1-Aug-14</c:v>
                </c:pt>
                <c:pt idx="523">
                  <c:v>1-Sep-14</c:v>
                </c:pt>
                <c:pt idx="524">
                  <c:v>1-Oct-14</c:v>
                </c:pt>
                <c:pt idx="525">
                  <c:v>1-Nov-14</c:v>
                </c:pt>
                <c:pt idx="526">
                  <c:v>1-Dec-14</c:v>
                </c:pt>
                <c:pt idx="527">
                  <c:v>1-Jan-15</c:v>
                </c:pt>
                <c:pt idx="528">
                  <c:v>1-Feb-15</c:v>
                </c:pt>
                <c:pt idx="529">
                  <c:v>1-Mar-15</c:v>
                </c:pt>
                <c:pt idx="530">
                  <c:v>1-Apr-15</c:v>
                </c:pt>
                <c:pt idx="531">
                  <c:v>1-May-15</c:v>
                </c:pt>
                <c:pt idx="532">
                  <c:v>1-Jun-15</c:v>
                </c:pt>
                <c:pt idx="533">
                  <c:v>1-Jul-15</c:v>
                </c:pt>
                <c:pt idx="534">
                  <c:v>1-Aug-15</c:v>
                </c:pt>
                <c:pt idx="535">
                  <c:v>1-Sep-15</c:v>
                </c:pt>
                <c:pt idx="536">
                  <c:v>1-Oct-15</c:v>
                </c:pt>
                <c:pt idx="537">
                  <c:v>1-Nov-15</c:v>
                </c:pt>
                <c:pt idx="538">
                  <c:v>1-Dec-15</c:v>
                </c:pt>
                <c:pt idx="539">
                  <c:v>1-Jan-16</c:v>
                </c:pt>
                <c:pt idx="540">
                  <c:v>1-Feb-16</c:v>
                </c:pt>
                <c:pt idx="541">
                  <c:v>1-Mar-16</c:v>
                </c:pt>
                <c:pt idx="542">
                  <c:v>1-Apr-16</c:v>
                </c:pt>
                <c:pt idx="543">
                  <c:v>1-May-16</c:v>
                </c:pt>
                <c:pt idx="544">
                  <c:v>1-Jun-16</c:v>
                </c:pt>
                <c:pt idx="545">
                  <c:v>1-Jul-16</c:v>
                </c:pt>
                <c:pt idx="546">
                  <c:v>1-Aug-16</c:v>
                </c:pt>
                <c:pt idx="547">
                  <c:v>1-Sep-16</c:v>
                </c:pt>
                <c:pt idx="548">
                  <c:v>1-Oct-16</c:v>
                </c:pt>
                <c:pt idx="549">
                  <c:v>1-Nov-16</c:v>
                </c:pt>
                <c:pt idx="550">
                  <c:v>1-Dec-16</c:v>
                </c:pt>
                <c:pt idx="551">
                  <c:v>1-Jan-17</c:v>
                </c:pt>
                <c:pt idx="552">
                  <c:v>1-Feb-17</c:v>
                </c:pt>
                <c:pt idx="553">
                  <c:v>1-Mar-17</c:v>
                </c:pt>
                <c:pt idx="554">
                  <c:v>1-Apr-17</c:v>
                </c:pt>
                <c:pt idx="555">
                  <c:v>1-May-17</c:v>
                </c:pt>
                <c:pt idx="556">
                  <c:v>1-Jun-17</c:v>
                </c:pt>
                <c:pt idx="557">
                  <c:v>1-Jul-17</c:v>
                </c:pt>
                <c:pt idx="558">
                  <c:v>1-Aug-17</c:v>
                </c:pt>
                <c:pt idx="559">
                  <c:v>1-Sep-17</c:v>
                </c:pt>
                <c:pt idx="560">
                  <c:v>1-Oct-17</c:v>
                </c:pt>
                <c:pt idx="561">
                  <c:v>1-Nov-17</c:v>
                </c:pt>
                <c:pt idx="562">
                  <c:v>1-Dec-17</c:v>
                </c:pt>
                <c:pt idx="563">
                  <c:v>1-Jan-18</c:v>
                </c:pt>
                <c:pt idx="564">
                  <c:v>1-Feb-18</c:v>
                </c:pt>
                <c:pt idx="565">
                  <c:v>1-Mar-18</c:v>
                </c:pt>
                <c:pt idx="566">
                  <c:v>1-Apr-18</c:v>
                </c:pt>
                <c:pt idx="567">
                  <c:v>1-May-18</c:v>
                </c:pt>
                <c:pt idx="568">
                  <c:v>1-Jun-18</c:v>
                </c:pt>
                <c:pt idx="569">
                  <c:v>1-Jul-18</c:v>
                </c:pt>
                <c:pt idx="570">
                  <c:v>1-Aug-18</c:v>
                </c:pt>
                <c:pt idx="571">
                  <c:v>1-Sep-18</c:v>
                </c:pt>
                <c:pt idx="572">
                  <c:v>1-Oct-18</c:v>
                </c:pt>
                <c:pt idx="573">
                  <c:v>1-Nov-18</c:v>
                </c:pt>
                <c:pt idx="574">
                  <c:v>1-Dec-18</c:v>
                </c:pt>
                <c:pt idx="575">
                  <c:v>1-Jan-19</c:v>
                </c:pt>
                <c:pt idx="576">
                  <c:v>1-Feb-19</c:v>
                </c:pt>
                <c:pt idx="577">
                  <c:v>1-Mar-19</c:v>
                </c:pt>
                <c:pt idx="578">
                  <c:v>1-Apr-19</c:v>
                </c:pt>
                <c:pt idx="579">
                  <c:v>1-May-19</c:v>
                </c:pt>
                <c:pt idx="580">
                  <c:v>1-Jun-19</c:v>
                </c:pt>
                <c:pt idx="581">
                  <c:v>1-Jul-19</c:v>
                </c:pt>
                <c:pt idx="582">
                  <c:v>1-Aug-19</c:v>
                </c:pt>
                <c:pt idx="583">
                  <c:v>1-Sep-19</c:v>
                </c:pt>
                <c:pt idx="584">
                  <c:v>1-Oct-19</c:v>
                </c:pt>
                <c:pt idx="585">
                  <c:v>1-Nov-19</c:v>
                </c:pt>
                <c:pt idx="586">
                  <c:v>1-Dec-19</c:v>
                </c:pt>
                <c:pt idx="587">
                  <c:v>1-Jan-20</c:v>
                </c:pt>
                <c:pt idx="588">
                  <c:v>1-Feb-20</c:v>
                </c:pt>
                <c:pt idx="589">
                  <c:v>1-Mar-20</c:v>
                </c:pt>
                <c:pt idx="590">
                  <c:v>1-Apr-20</c:v>
                </c:pt>
                <c:pt idx="591">
                  <c:v>1-May-20</c:v>
                </c:pt>
                <c:pt idx="592">
                  <c:v>1-Jun-20</c:v>
                </c:pt>
                <c:pt idx="593">
                  <c:v>1-Jul-20</c:v>
                </c:pt>
                <c:pt idx="594">
                  <c:v>1-Aug-20</c:v>
                </c:pt>
                <c:pt idx="595">
                  <c:v>1-Sep-20</c:v>
                </c:pt>
                <c:pt idx="596">
                  <c:v>1-Oct-20</c:v>
                </c:pt>
                <c:pt idx="597">
                  <c:v>1-Nov-20</c:v>
                </c:pt>
                <c:pt idx="598">
                  <c:v>1-Dec-20</c:v>
                </c:pt>
                <c:pt idx="599">
                  <c:v>1-Jan-21</c:v>
                </c:pt>
                <c:pt idx="600">
                  <c:v>1-Feb-21</c:v>
                </c:pt>
                <c:pt idx="601">
                  <c:v>1-Mar-21</c:v>
                </c:pt>
                <c:pt idx="602">
                  <c:v>1-Apr-21</c:v>
                </c:pt>
                <c:pt idx="603">
                  <c:v>1-May-21</c:v>
                </c:pt>
                <c:pt idx="604">
                  <c:v>1-Jun-21</c:v>
                </c:pt>
                <c:pt idx="605">
                  <c:v>1-Jul-21</c:v>
                </c:pt>
                <c:pt idx="606">
                  <c:v>1-Aug-21</c:v>
                </c:pt>
                <c:pt idx="607">
                  <c:v>1-Sep-21</c:v>
                </c:pt>
                <c:pt idx="608">
                  <c:v>1-Oct-21</c:v>
                </c:pt>
                <c:pt idx="609">
                  <c:v>1-Nov-21</c:v>
                </c:pt>
                <c:pt idx="610">
                  <c:v>1-Dec-21</c:v>
                </c:pt>
                <c:pt idx="611">
                  <c:v>1-Jan-22</c:v>
                </c:pt>
                <c:pt idx="612">
                  <c:v>1-Feb-22</c:v>
                </c:pt>
                <c:pt idx="613">
                  <c:v>1-Mar-22</c:v>
                </c:pt>
                <c:pt idx="614">
                  <c:v>1-Apr-22</c:v>
                </c:pt>
                <c:pt idx="615">
                  <c:v>1-May-22</c:v>
                </c:pt>
                <c:pt idx="616">
                  <c:v>1-Jun-22</c:v>
                </c:pt>
                <c:pt idx="617">
                  <c:v>1-Jul-22</c:v>
                </c:pt>
                <c:pt idx="618">
                  <c:v>1-Aug-22</c:v>
                </c:pt>
                <c:pt idx="619">
                  <c:v>1-Sep-22</c:v>
                </c:pt>
                <c:pt idx="620">
                  <c:v>1-Oct-22</c:v>
                </c:pt>
                <c:pt idx="621">
                  <c:v>1-Nov-22</c:v>
                </c:pt>
                <c:pt idx="622">
                  <c:v>1-Dec-22</c:v>
                </c:pt>
                <c:pt idx="623">
                  <c:v>1-Jan-23</c:v>
                </c:pt>
                <c:pt idx="624">
                  <c:v>1-Feb-23</c:v>
                </c:pt>
                <c:pt idx="625">
                  <c:v>1-Mar-23</c:v>
                </c:pt>
                <c:pt idx="626">
                  <c:v>1-Apr-23</c:v>
                </c:pt>
                <c:pt idx="627">
                  <c:v>1-May-23</c:v>
                </c:pt>
                <c:pt idx="628">
                  <c:v>1-Jun-23</c:v>
                </c:pt>
                <c:pt idx="629">
                  <c:v>1-Jul-23</c:v>
                </c:pt>
                <c:pt idx="630">
                  <c:v>1-Aug-23</c:v>
                </c:pt>
                <c:pt idx="631">
                  <c:v>1-Sep-23</c:v>
                </c:pt>
                <c:pt idx="632">
                  <c:v>1-Oct-23</c:v>
                </c:pt>
                <c:pt idx="633">
                  <c:v>1-Nov-23</c:v>
                </c:pt>
                <c:pt idx="634">
                  <c:v>1-Dec-23</c:v>
                </c:pt>
                <c:pt idx="635">
                  <c:v>1-Jan-24</c:v>
                </c:pt>
                <c:pt idx="636">
                  <c:v>1-Feb-24</c:v>
                </c:pt>
                <c:pt idx="637">
                  <c:v>1-Mar-24</c:v>
                </c:pt>
                <c:pt idx="638">
                  <c:v>1-Apr-24</c:v>
                </c:pt>
                <c:pt idx="639">
                  <c:v>1-May-24</c:v>
                </c:pt>
                <c:pt idx="640">
                  <c:v>1-Jun-24</c:v>
                </c:pt>
                <c:pt idx="641">
                  <c:v>1-Jul-24</c:v>
                </c:pt>
                <c:pt idx="642">
                  <c:v>1-Aug-24</c:v>
                </c:pt>
                <c:pt idx="643">
                  <c:v>1-Sep-24</c:v>
                </c:pt>
                <c:pt idx="644">
                  <c:v>1-Oct-24</c:v>
                </c:pt>
                <c:pt idx="645">
                  <c:v>1-Nov-24</c:v>
                </c:pt>
                <c:pt idx="646">
                  <c:v>1-Dec-24</c:v>
                </c:pt>
                <c:pt idx="647">
                  <c:v>1-Jan-25</c:v>
                </c:pt>
                <c:pt idx="648">
                  <c:v>1-Feb-25</c:v>
                </c:pt>
                <c:pt idx="649">
                  <c:v>1-Mar-25</c:v>
                </c:pt>
                <c:pt idx="650">
                  <c:v>1-Apr-25</c:v>
                </c:pt>
                <c:pt idx="651">
                  <c:v>1-May-25</c:v>
                </c:pt>
                <c:pt idx="652">
                  <c:v>1-Jun-25</c:v>
                </c:pt>
                <c:pt idx="653">
                  <c:v>1-Jul-25</c:v>
                </c:pt>
                <c:pt idx="654">
                  <c:v>1-Aug-25</c:v>
                </c:pt>
                <c:pt idx="655">
                  <c:v>1-Sep-25</c:v>
                </c:pt>
                <c:pt idx="656">
                  <c:v>1-Oct-25</c:v>
                </c:pt>
                <c:pt idx="657">
                  <c:v>1-Nov-25</c:v>
                </c:pt>
                <c:pt idx="658">
                  <c:v>1-Dec-25</c:v>
                </c:pt>
                <c:pt idx="659">
                  <c:v>1-Jan-26</c:v>
                </c:pt>
                <c:pt idx="660">
                  <c:v>1-Feb-26</c:v>
                </c:pt>
                <c:pt idx="661">
                  <c:v>1-Mar-26</c:v>
                </c:pt>
                <c:pt idx="662">
                  <c:v>1-Apr-26</c:v>
                </c:pt>
                <c:pt idx="663">
                  <c:v>1-May-26</c:v>
                </c:pt>
                <c:pt idx="664">
                  <c:v>1-Jun-26</c:v>
                </c:pt>
                <c:pt idx="665">
                  <c:v>1-Jul-26</c:v>
                </c:pt>
                <c:pt idx="666">
                  <c:v>1-Aug-26</c:v>
                </c:pt>
                <c:pt idx="667">
                  <c:v>1-Sep-26</c:v>
                </c:pt>
                <c:pt idx="668">
                  <c:v>1-Oct-26</c:v>
                </c:pt>
                <c:pt idx="669">
                  <c:v>1-Nov-26</c:v>
                </c:pt>
                <c:pt idx="670">
                  <c:v>1-Dec-26</c:v>
                </c:pt>
                <c:pt idx="671">
                  <c:v>1-Jan-27</c:v>
                </c:pt>
                <c:pt idx="672">
                  <c:v>1-Feb-27</c:v>
                </c:pt>
                <c:pt idx="673">
                  <c:v>1-Mar-27</c:v>
                </c:pt>
                <c:pt idx="674">
                  <c:v>1-Apr-27</c:v>
                </c:pt>
                <c:pt idx="675">
                  <c:v>1-May-27</c:v>
                </c:pt>
                <c:pt idx="676">
                  <c:v>1-Jun-27</c:v>
                </c:pt>
                <c:pt idx="677">
                  <c:v>1-Jul-27</c:v>
                </c:pt>
                <c:pt idx="678">
                  <c:v>1-Aug-27</c:v>
                </c:pt>
                <c:pt idx="679">
                  <c:v>1-Sep-27</c:v>
                </c:pt>
                <c:pt idx="680">
                  <c:v>1-Oct-27</c:v>
                </c:pt>
                <c:pt idx="681">
                  <c:v>1-Nov-27</c:v>
                </c:pt>
                <c:pt idx="682">
                  <c:v>1-Dec-27</c:v>
                </c:pt>
                <c:pt idx="683">
                  <c:v>1-Jan-28</c:v>
                </c:pt>
                <c:pt idx="684">
                  <c:v>1-Feb-28</c:v>
                </c:pt>
                <c:pt idx="685">
                  <c:v>1-Mar-28</c:v>
                </c:pt>
                <c:pt idx="686">
                  <c:v>1-Apr-28</c:v>
                </c:pt>
                <c:pt idx="687">
                  <c:v>1-May-28</c:v>
                </c:pt>
                <c:pt idx="688">
                  <c:v>1-Jun-28</c:v>
                </c:pt>
                <c:pt idx="689">
                  <c:v>1-Jul-28</c:v>
                </c:pt>
                <c:pt idx="690">
                  <c:v>1-Aug-28</c:v>
                </c:pt>
                <c:pt idx="691">
                  <c:v>1-Sep-28</c:v>
                </c:pt>
                <c:pt idx="692">
                  <c:v>1-Oct-28</c:v>
                </c:pt>
                <c:pt idx="693">
                  <c:v>1-Nov-28</c:v>
                </c:pt>
                <c:pt idx="694">
                  <c:v>1-Dec-28</c:v>
                </c:pt>
                <c:pt idx="695">
                  <c:v>1-Jan-29</c:v>
                </c:pt>
                <c:pt idx="696">
                  <c:v>1-Feb-29</c:v>
                </c:pt>
                <c:pt idx="697">
                  <c:v>1-Mar-29</c:v>
                </c:pt>
                <c:pt idx="698">
                  <c:v>1-Apr-29</c:v>
                </c:pt>
                <c:pt idx="699">
                  <c:v>1-May-29</c:v>
                </c:pt>
                <c:pt idx="700">
                  <c:v>1-Jun-29</c:v>
                </c:pt>
                <c:pt idx="701">
                  <c:v>1-Jul-29</c:v>
                </c:pt>
                <c:pt idx="702">
                  <c:v>1-Aug-29</c:v>
                </c:pt>
                <c:pt idx="703">
                  <c:v>1-Sep-29</c:v>
                </c:pt>
                <c:pt idx="704">
                  <c:v>1-Oct-29</c:v>
                </c:pt>
                <c:pt idx="705">
                  <c:v>1-Nov-29</c:v>
                </c:pt>
                <c:pt idx="706">
                  <c:v>1-Dec-29</c:v>
                </c:pt>
                <c:pt idx="707">
                  <c:v>1-Jan-30</c:v>
                </c:pt>
                <c:pt idx="708">
                  <c:v>1-Feb-30</c:v>
                </c:pt>
                <c:pt idx="709">
                  <c:v>1-Mar-30</c:v>
                </c:pt>
                <c:pt idx="710">
                  <c:v>1-Apr-30</c:v>
                </c:pt>
                <c:pt idx="711">
                  <c:v>1-May-30</c:v>
                </c:pt>
                <c:pt idx="712">
                  <c:v>1-Jun-30</c:v>
                </c:pt>
                <c:pt idx="713">
                  <c:v>1-Jul-30</c:v>
                </c:pt>
                <c:pt idx="714">
                  <c:v>1-Aug-30</c:v>
                </c:pt>
                <c:pt idx="715">
                  <c:v>1-Sep-30</c:v>
                </c:pt>
                <c:pt idx="716">
                  <c:v>1-Oct-30</c:v>
                </c:pt>
                <c:pt idx="717">
                  <c:v>1-Nov-30</c:v>
                </c:pt>
                <c:pt idx="718">
                  <c:v>1-Dec-30</c:v>
                </c:pt>
                <c:pt idx="719">
                  <c:v>1-Jan-31</c:v>
                </c:pt>
                <c:pt idx="720">
                  <c:v>1-Feb-31</c:v>
                </c:pt>
                <c:pt idx="721">
                  <c:v>1-Mar-31</c:v>
                </c:pt>
                <c:pt idx="722">
                  <c:v>1-Apr-31</c:v>
                </c:pt>
                <c:pt idx="723">
                  <c:v>1-May-31</c:v>
                </c:pt>
                <c:pt idx="724">
                  <c:v>1-Jun-31</c:v>
                </c:pt>
                <c:pt idx="725">
                  <c:v>1-Jul-31</c:v>
                </c:pt>
                <c:pt idx="726">
                  <c:v>1-Aug-31</c:v>
                </c:pt>
                <c:pt idx="727">
                  <c:v>1-Sep-31</c:v>
                </c:pt>
                <c:pt idx="728">
                  <c:v>1-Oct-31</c:v>
                </c:pt>
                <c:pt idx="729">
                  <c:v>1-Nov-31</c:v>
                </c:pt>
                <c:pt idx="730">
                  <c:v>1-Dec-31</c:v>
                </c:pt>
                <c:pt idx="731">
                  <c:v>1-Jan-32</c:v>
                </c:pt>
                <c:pt idx="732">
                  <c:v>1-Feb-32</c:v>
                </c:pt>
                <c:pt idx="733">
                  <c:v>1-Mar-32</c:v>
                </c:pt>
                <c:pt idx="734">
                  <c:v>1-Apr-32</c:v>
                </c:pt>
                <c:pt idx="735">
                  <c:v>1-May-32</c:v>
                </c:pt>
                <c:pt idx="736">
                  <c:v>1-Jun-32</c:v>
                </c:pt>
                <c:pt idx="737">
                  <c:v>1-Jul-32</c:v>
                </c:pt>
                <c:pt idx="738">
                  <c:v>1-Aug-32</c:v>
                </c:pt>
                <c:pt idx="739">
                  <c:v>1-Sep-32</c:v>
                </c:pt>
                <c:pt idx="740">
                  <c:v>1-Oct-32</c:v>
                </c:pt>
                <c:pt idx="741">
                  <c:v>1-Nov-32</c:v>
                </c:pt>
                <c:pt idx="742">
                  <c:v>1-Dec-32</c:v>
                </c:pt>
                <c:pt idx="743">
                  <c:v>1-Jan-33</c:v>
                </c:pt>
                <c:pt idx="744">
                  <c:v>1-Feb-33</c:v>
                </c:pt>
                <c:pt idx="745">
                  <c:v>1-Mar-33</c:v>
                </c:pt>
                <c:pt idx="746">
                  <c:v>1-Apr-33</c:v>
                </c:pt>
                <c:pt idx="747">
                  <c:v>1-May-33</c:v>
                </c:pt>
                <c:pt idx="748">
                  <c:v>1-Jun-33</c:v>
                </c:pt>
                <c:pt idx="749">
                  <c:v>1-Jul-33</c:v>
                </c:pt>
                <c:pt idx="750">
                  <c:v>1-Aug-33</c:v>
                </c:pt>
                <c:pt idx="751">
                  <c:v>1-Sep-33</c:v>
                </c:pt>
                <c:pt idx="752">
                  <c:v>1-Oct-33</c:v>
                </c:pt>
                <c:pt idx="753">
                  <c:v>1-Nov-33</c:v>
                </c:pt>
                <c:pt idx="754">
                  <c:v>1-Dec-33</c:v>
                </c:pt>
                <c:pt idx="755">
                  <c:v>1-Jan-34</c:v>
                </c:pt>
                <c:pt idx="756">
                  <c:v>1-Feb-34</c:v>
                </c:pt>
                <c:pt idx="757">
                  <c:v>1-Mar-34</c:v>
                </c:pt>
                <c:pt idx="758">
                  <c:v>1-Apr-34</c:v>
                </c:pt>
                <c:pt idx="759">
                  <c:v>1-May-34</c:v>
                </c:pt>
                <c:pt idx="760">
                  <c:v>1-Jun-34</c:v>
                </c:pt>
                <c:pt idx="761">
                  <c:v>1-Jul-34</c:v>
                </c:pt>
                <c:pt idx="762">
                  <c:v>1-Aug-34</c:v>
                </c:pt>
                <c:pt idx="763">
                  <c:v>1-Sep-34</c:v>
                </c:pt>
                <c:pt idx="764">
                  <c:v>1-Oct-34</c:v>
                </c:pt>
                <c:pt idx="765">
                  <c:v>1-Nov-34</c:v>
                </c:pt>
                <c:pt idx="766">
                  <c:v>1-Dec-34</c:v>
                </c:pt>
                <c:pt idx="767">
                  <c:v>1-Jan-35</c:v>
                </c:pt>
                <c:pt idx="768">
                  <c:v>1-Feb-35</c:v>
                </c:pt>
                <c:pt idx="769">
                  <c:v>1-Mar-35</c:v>
                </c:pt>
                <c:pt idx="770">
                  <c:v>1-Apr-35</c:v>
                </c:pt>
                <c:pt idx="771">
                  <c:v>1-May-35</c:v>
                </c:pt>
                <c:pt idx="772">
                  <c:v>1-Jun-35</c:v>
                </c:pt>
                <c:pt idx="773">
                  <c:v>1-Jul-35</c:v>
                </c:pt>
                <c:pt idx="774">
                  <c:v>1-Aug-35</c:v>
                </c:pt>
                <c:pt idx="775">
                  <c:v>1-Sep-35</c:v>
                </c:pt>
                <c:pt idx="776">
                  <c:v>1-Oct-35</c:v>
                </c:pt>
                <c:pt idx="777">
                  <c:v>1-Nov-35</c:v>
                </c:pt>
                <c:pt idx="778">
                  <c:v>1-Dec-35</c:v>
                </c:pt>
                <c:pt idx="779">
                  <c:v>1-Jan-36</c:v>
                </c:pt>
                <c:pt idx="780">
                  <c:v>1-Feb-36</c:v>
                </c:pt>
                <c:pt idx="781">
                  <c:v>1-Mar-36</c:v>
                </c:pt>
                <c:pt idx="782">
                  <c:v>1-Apr-36</c:v>
                </c:pt>
                <c:pt idx="783">
                  <c:v>1-May-36</c:v>
                </c:pt>
                <c:pt idx="784">
                  <c:v>1-Jun-36</c:v>
                </c:pt>
                <c:pt idx="785">
                  <c:v>1-Jul-36</c:v>
                </c:pt>
                <c:pt idx="786">
                  <c:v>1-Aug-36</c:v>
                </c:pt>
                <c:pt idx="787">
                  <c:v>1-Sep-36</c:v>
                </c:pt>
                <c:pt idx="788">
                  <c:v>1-Oct-36</c:v>
                </c:pt>
                <c:pt idx="789">
                  <c:v>1-Nov-36</c:v>
                </c:pt>
                <c:pt idx="790">
                  <c:v>1-Dec-36</c:v>
                </c:pt>
                <c:pt idx="791">
                  <c:v>1-Jan-37</c:v>
                </c:pt>
                <c:pt idx="792">
                  <c:v>1-Feb-37</c:v>
                </c:pt>
                <c:pt idx="793">
                  <c:v>1-Mar-37</c:v>
                </c:pt>
                <c:pt idx="794">
                  <c:v>1-Apr-37</c:v>
                </c:pt>
                <c:pt idx="795">
                  <c:v>1-May-37</c:v>
                </c:pt>
                <c:pt idx="796">
                  <c:v>1-Jun-37</c:v>
                </c:pt>
                <c:pt idx="797">
                  <c:v>1-Jul-37</c:v>
                </c:pt>
                <c:pt idx="798">
                  <c:v>1-Aug-37</c:v>
                </c:pt>
                <c:pt idx="799">
                  <c:v>1-Sep-37</c:v>
                </c:pt>
                <c:pt idx="800">
                  <c:v>1-Oct-37</c:v>
                </c:pt>
                <c:pt idx="801">
                  <c:v>1-Nov-37</c:v>
                </c:pt>
                <c:pt idx="802">
                  <c:v>1-Dec-37</c:v>
                </c:pt>
                <c:pt idx="803">
                  <c:v>1-Jan-38</c:v>
                </c:pt>
                <c:pt idx="804">
                  <c:v>1-Feb-38</c:v>
                </c:pt>
                <c:pt idx="805">
                  <c:v>1-Mar-38</c:v>
                </c:pt>
                <c:pt idx="806">
                  <c:v>1-Apr-38</c:v>
                </c:pt>
                <c:pt idx="807">
                  <c:v>1-May-38</c:v>
                </c:pt>
                <c:pt idx="808">
                  <c:v>1-Jun-38</c:v>
                </c:pt>
                <c:pt idx="809">
                  <c:v>1-Jul-38</c:v>
                </c:pt>
                <c:pt idx="810">
                  <c:v>1-Aug-38</c:v>
                </c:pt>
                <c:pt idx="811">
                  <c:v>1-Sep-38</c:v>
                </c:pt>
                <c:pt idx="812">
                  <c:v>1-Oct-38</c:v>
                </c:pt>
                <c:pt idx="813">
                  <c:v>1-Nov-38</c:v>
                </c:pt>
                <c:pt idx="814">
                  <c:v>1-Dec-38</c:v>
                </c:pt>
                <c:pt idx="815">
                  <c:v>1-Jan-39</c:v>
                </c:pt>
                <c:pt idx="816">
                  <c:v>1-Feb-39</c:v>
                </c:pt>
                <c:pt idx="817">
                  <c:v>1-Mar-39</c:v>
                </c:pt>
                <c:pt idx="818">
                  <c:v>1-Apr-39</c:v>
                </c:pt>
                <c:pt idx="819">
                  <c:v>1-May-39</c:v>
                </c:pt>
                <c:pt idx="820">
                  <c:v>1-Jun-39</c:v>
                </c:pt>
                <c:pt idx="821">
                  <c:v>1-Jul-39</c:v>
                </c:pt>
                <c:pt idx="822">
                  <c:v>1-Aug-39</c:v>
                </c:pt>
                <c:pt idx="823">
                  <c:v>1-Sep-39</c:v>
                </c:pt>
                <c:pt idx="824">
                  <c:v>1-Oct-39</c:v>
                </c:pt>
                <c:pt idx="825">
                  <c:v>1-Nov-39</c:v>
                </c:pt>
                <c:pt idx="826">
                  <c:v>1-Dec-39</c:v>
                </c:pt>
                <c:pt idx="827">
                  <c:v>1-Jan-40</c:v>
                </c:pt>
                <c:pt idx="828">
                  <c:v>1-Feb-40</c:v>
                </c:pt>
                <c:pt idx="829">
                  <c:v>1-Mar-40</c:v>
                </c:pt>
                <c:pt idx="830">
                  <c:v>1-Apr-40</c:v>
                </c:pt>
                <c:pt idx="831">
                  <c:v>1-May-40</c:v>
                </c:pt>
                <c:pt idx="832">
                  <c:v>1-Jun-40</c:v>
                </c:pt>
                <c:pt idx="833">
                  <c:v>1-Jul-40</c:v>
                </c:pt>
                <c:pt idx="834">
                  <c:v>1-Aug-40</c:v>
                </c:pt>
                <c:pt idx="835">
                  <c:v>1-Sep-40</c:v>
                </c:pt>
                <c:pt idx="836">
                  <c:v>1-Oct-40</c:v>
                </c:pt>
                <c:pt idx="837">
                  <c:v>1-Nov-40</c:v>
                </c:pt>
                <c:pt idx="838">
                  <c:v>1-Dec-40</c:v>
                </c:pt>
                <c:pt idx="839">
                  <c:v>1-Jan-41</c:v>
                </c:pt>
                <c:pt idx="840">
                  <c:v>1-Feb-41</c:v>
                </c:pt>
                <c:pt idx="841">
                  <c:v>1-Mar-41</c:v>
                </c:pt>
                <c:pt idx="842">
                  <c:v>1-Apr-41</c:v>
                </c:pt>
                <c:pt idx="843">
                  <c:v>1-May-41</c:v>
                </c:pt>
                <c:pt idx="844">
                  <c:v>1-Jun-41</c:v>
                </c:pt>
                <c:pt idx="845">
                  <c:v>1-Jul-41</c:v>
                </c:pt>
                <c:pt idx="846">
                  <c:v>1-Aug-41</c:v>
                </c:pt>
                <c:pt idx="847">
                  <c:v>1-Sep-41</c:v>
                </c:pt>
                <c:pt idx="848">
                  <c:v>1-Oct-41</c:v>
                </c:pt>
                <c:pt idx="849">
                  <c:v>1-Nov-41</c:v>
                </c:pt>
                <c:pt idx="850">
                  <c:v>1-Dec-41</c:v>
                </c:pt>
                <c:pt idx="851">
                  <c:v>1-Jan-42</c:v>
                </c:pt>
                <c:pt idx="852">
                  <c:v>1-Feb-42</c:v>
                </c:pt>
                <c:pt idx="853">
                  <c:v>1-Mar-42</c:v>
                </c:pt>
                <c:pt idx="854">
                  <c:v>1-Apr-42</c:v>
                </c:pt>
                <c:pt idx="855">
                  <c:v>1-May-42</c:v>
                </c:pt>
                <c:pt idx="856">
                  <c:v>1-Jun-42</c:v>
                </c:pt>
                <c:pt idx="857">
                  <c:v>1-Jul-42</c:v>
                </c:pt>
                <c:pt idx="858">
                  <c:v>1-Aug-42</c:v>
                </c:pt>
                <c:pt idx="859">
                  <c:v>1-Sep-42</c:v>
                </c:pt>
                <c:pt idx="860">
                  <c:v>1-Oct-42</c:v>
                </c:pt>
                <c:pt idx="861">
                  <c:v>1-Nov-42</c:v>
                </c:pt>
                <c:pt idx="862">
                  <c:v>1-Dec-42</c:v>
                </c:pt>
                <c:pt idx="863">
                  <c:v>1-Jan-43</c:v>
                </c:pt>
                <c:pt idx="864">
                  <c:v>1-Feb-43</c:v>
                </c:pt>
                <c:pt idx="865">
                  <c:v>1-Mar-43</c:v>
                </c:pt>
                <c:pt idx="866">
                  <c:v>1-Apr-43</c:v>
                </c:pt>
                <c:pt idx="867">
                  <c:v>1-May-43</c:v>
                </c:pt>
                <c:pt idx="868">
                  <c:v>1-Jun-43</c:v>
                </c:pt>
                <c:pt idx="869">
                  <c:v>1-Jul-43</c:v>
                </c:pt>
                <c:pt idx="870">
                  <c:v>1-Aug-43</c:v>
                </c:pt>
                <c:pt idx="871">
                  <c:v>1-Sep-43</c:v>
                </c:pt>
                <c:pt idx="872">
                  <c:v>1-Oct-43</c:v>
                </c:pt>
                <c:pt idx="873">
                  <c:v>1-Nov-43</c:v>
                </c:pt>
                <c:pt idx="874">
                  <c:v>1-Dec-43</c:v>
                </c:pt>
                <c:pt idx="875">
                  <c:v>1-Jan-44</c:v>
                </c:pt>
                <c:pt idx="876">
                  <c:v>1-Feb-44</c:v>
                </c:pt>
                <c:pt idx="877">
                  <c:v>1-Mar-44</c:v>
                </c:pt>
                <c:pt idx="878">
                  <c:v>1-Apr-44</c:v>
                </c:pt>
                <c:pt idx="879">
                  <c:v>1-May-44</c:v>
                </c:pt>
                <c:pt idx="880">
                  <c:v>1-Jun-44</c:v>
                </c:pt>
                <c:pt idx="881">
                  <c:v>1-Jul-44</c:v>
                </c:pt>
                <c:pt idx="882">
                  <c:v>1-Aug-44</c:v>
                </c:pt>
                <c:pt idx="883">
                  <c:v>1-Sep-44</c:v>
                </c:pt>
                <c:pt idx="884">
                  <c:v>1-Oct-44</c:v>
                </c:pt>
                <c:pt idx="885">
                  <c:v>1-Nov-44</c:v>
                </c:pt>
                <c:pt idx="886">
                  <c:v>1-Dec-44</c:v>
                </c:pt>
                <c:pt idx="887">
                  <c:v>1-Jan-45</c:v>
                </c:pt>
                <c:pt idx="888">
                  <c:v>1-Feb-45</c:v>
                </c:pt>
                <c:pt idx="889">
                  <c:v>1-Mar-45</c:v>
                </c:pt>
                <c:pt idx="890">
                  <c:v>1-Apr-45</c:v>
                </c:pt>
                <c:pt idx="891">
                  <c:v>1-May-45</c:v>
                </c:pt>
                <c:pt idx="892">
                  <c:v>1-Jun-45</c:v>
                </c:pt>
                <c:pt idx="893">
                  <c:v>1-Jul-45</c:v>
                </c:pt>
                <c:pt idx="894">
                  <c:v>1-Aug-45</c:v>
                </c:pt>
                <c:pt idx="895">
                  <c:v>1-Sep-45</c:v>
                </c:pt>
                <c:pt idx="896">
                  <c:v>1-Oct-45</c:v>
                </c:pt>
                <c:pt idx="897">
                  <c:v>1-Nov-45</c:v>
                </c:pt>
                <c:pt idx="898">
                  <c:v>1-Dec-45</c:v>
                </c:pt>
                <c:pt idx="899">
                  <c:v>1-Jan-46</c:v>
                </c:pt>
                <c:pt idx="900">
                  <c:v>1-Feb-46</c:v>
                </c:pt>
                <c:pt idx="901">
                  <c:v>1-Mar-46</c:v>
                </c:pt>
                <c:pt idx="902">
                  <c:v>1-Apr-46</c:v>
                </c:pt>
                <c:pt idx="903">
                  <c:v>1-May-46</c:v>
                </c:pt>
                <c:pt idx="904">
                  <c:v>1-Jun-46</c:v>
                </c:pt>
                <c:pt idx="905">
                  <c:v>1-Jul-46</c:v>
                </c:pt>
                <c:pt idx="906">
                  <c:v>1-Aug-46</c:v>
                </c:pt>
                <c:pt idx="907">
                  <c:v>1-Sep-46</c:v>
                </c:pt>
                <c:pt idx="908">
                  <c:v>1-Oct-46</c:v>
                </c:pt>
                <c:pt idx="909">
                  <c:v>1-Nov-46</c:v>
                </c:pt>
                <c:pt idx="910">
                  <c:v>1-Dec-46</c:v>
                </c:pt>
                <c:pt idx="911">
                  <c:v>1-Jan-47</c:v>
                </c:pt>
                <c:pt idx="912">
                  <c:v>1-Feb-47</c:v>
                </c:pt>
                <c:pt idx="913">
                  <c:v>1-Mar-47</c:v>
                </c:pt>
                <c:pt idx="914">
                  <c:v>1-Apr-47</c:v>
                </c:pt>
                <c:pt idx="915">
                  <c:v>1-May-47</c:v>
                </c:pt>
                <c:pt idx="916">
                  <c:v>1-Jun-47</c:v>
                </c:pt>
                <c:pt idx="917">
                  <c:v>1-Jul-47</c:v>
                </c:pt>
                <c:pt idx="918">
                  <c:v>1-Aug-47</c:v>
                </c:pt>
                <c:pt idx="919">
                  <c:v>1-Sep-47</c:v>
                </c:pt>
                <c:pt idx="920">
                  <c:v>1-Oct-47</c:v>
                </c:pt>
                <c:pt idx="921">
                  <c:v>1-Nov-47</c:v>
                </c:pt>
                <c:pt idx="922">
                  <c:v>1-Dec-47</c:v>
                </c:pt>
                <c:pt idx="923">
                  <c:v>1-Jan-48</c:v>
                </c:pt>
                <c:pt idx="924">
                  <c:v>1-Feb-48</c:v>
                </c:pt>
                <c:pt idx="925">
                  <c:v>1-Mar-48</c:v>
                </c:pt>
                <c:pt idx="926">
                  <c:v>1-Apr-48</c:v>
                </c:pt>
                <c:pt idx="927">
                  <c:v>1-May-48</c:v>
                </c:pt>
                <c:pt idx="928">
                  <c:v>1-Jun-48</c:v>
                </c:pt>
                <c:pt idx="929">
                  <c:v>1-Jul-48</c:v>
                </c:pt>
                <c:pt idx="930">
                  <c:v>1-Aug-48</c:v>
                </c:pt>
                <c:pt idx="931">
                  <c:v>1-Sep-48</c:v>
                </c:pt>
                <c:pt idx="932">
                  <c:v>1-Oct-48</c:v>
                </c:pt>
                <c:pt idx="933">
                  <c:v>1-Nov-48</c:v>
                </c:pt>
                <c:pt idx="934">
                  <c:v>1-Dec-48</c:v>
                </c:pt>
                <c:pt idx="935">
                  <c:v>1-Jan-49</c:v>
                </c:pt>
                <c:pt idx="936">
                  <c:v>1-Feb-49</c:v>
                </c:pt>
                <c:pt idx="937">
                  <c:v>1-Mar-49</c:v>
                </c:pt>
                <c:pt idx="938">
                  <c:v>1-Apr-49</c:v>
                </c:pt>
                <c:pt idx="939">
                  <c:v>1-May-49</c:v>
                </c:pt>
                <c:pt idx="940">
                  <c:v>1-Jun-49</c:v>
                </c:pt>
                <c:pt idx="941">
                  <c:v>1-Jul-49</c:v>
                </c:pt>
                <c:pt idx="942">
                  <c:v>1-Aug-49</c:v>
                </c:pt>
                <c:pt idx="943">
                  <c:v>1-Sep-49</c:v>
                </c:pt>
                <c:pt idx="944">
                  <c:v>1-Oct-49</c:v>
                </c:pt>
                <c:pt idx="945">
                  <c:v>1-Nov-49</c:v>
                </c:pt>
                <c:pt idx="946">
                  <c:v>1-Dec-49</c:v>
                </c:pt>
                <c:pt idx="947">
                  <c:v>1-Jan-50</c:v>
                </c:pt>
                <c:pt idx="948">
                  <c:v>1-Feb-50</c:v>
                </c:pt>
                <c:pt idx="949">
                  <c:v>1-Mar-50</c:v>
                </c:pt>
                <c:pt idx="950">
                  <c:v>1-Apr-50</c:v>
                </c:pt>
                <c:pt idx="951">
                  <c:v>1-May-50</c:v>
                </c:pt>
                <c:pt idx="952">
                  <c:v>1-Jun-50</c:v>
                </c:pt>
                <c:pt idx="953">
                  <c:v>1-Jul-50</c:v>
                </c:pt>
                <c:pt idx="954">
                  <c:v>1-Aug-50</c:v>
                </c:pt>
                <c:pt idx="955">
                  <c:v>1-Sep-50</c:v>
                </c:pt>
                <c:pt idx="956">
                  <c:v>1-Oct-50</c:v>
                </c:pt>
                <c:pt idx="957">
                  <c:v>1-Nov-50</c:v>
                </c:pt>
                <c:pt idx="958">
                  <c:v>1-Dec-50</c:v>
                </c:pt>
                <c:pt idx="959">
                  <c:v>1-Jan-51</c:v>
                </c:pt>
                <c:pt idx="960">
                  <c:v>1-Feb-51</c:v>
                </c:pt>
                <c:pt idx="961">
                  <c:v>1-Mar-51</c:v>
                </c:pt>
                <c:pt idx="962">
                  <c:v>1-Apr-51</c:v>
                </c:pt>
                <c:pt idx="963">
                  <c:v>1-May-51</c:v>
                </c:pt>
                <c:pt idx="964">
                  <c:v>1-Jun-51</c:v>
                </c:pt>
                <c:pt idx="965">
                  <c:v>1-Jul-51</c:v>
                </c:pt>
                <c:pt idx="966">
                  <c:v>1-Aug-51</c:v>
                </c:pt>
                <c:pt idx="967">
                  <c:v>1-Sep-51</c:v>
                </c:pt>
                <c:pt idx="968">
                  <c:v>1-Oct-51</c:v>
                </c:pt>
                <c:pt idx="969">
                  <c:v>1-Nov-51</c:v>
                </c:pt>
                <c:pt idx="970">
                  <c:v>1-Dec-51</c:v>
                </c:pt>
                <c:pt idx="971">
                  <c:v>1-Jan-52</c:v>
                </c:pt>
                <c:pt idx="972">
                  <c:v>1-Feb-52</c:v>
                </c:pt>
                <c:pt idx="973">
                  <c:v>1-Mar-52</c:v>
                </c:pt>
                <c:pt idx="974">
                  <c:v>1-Apr-52</c:v>
                </c:pt>
                <c:pt idx="975">
                  <c:v>1-May-52</c:v>
                </c:pt>
                <c:pt idx="976">
                  <c:v>1-Jun-52</c:v>
                </c:pt>
                <c:pt idx="977">
                  <c:v>1-Jul-52</c:v>
                </c:pt>
                <c:pt idx="978">
                  <c:v>1-Aug-52</c:v>
                </c:pt>
                <c:pt idx="979">
                  <c:v>1-Sep-52</c:v>
                </c:pt>
                <c:pt idx="980">
                  <c:v>1-Oct-52</c:v>
                </c:pt>
                <c:pt idx="981">
                  <c:v>1-Nov-52</c:v>
                </c:pt>
                <c:pt idx="982">
                  <c:v>1-Dec-52</c:v>
                </c:pt>
                <c:pt idx="983">
                  <c:v>1-Jan-53</c:v>
                </c:pt>
                <c:pt idx="984">
                  <c:v>1-Feb-53</c:v>
                </c:pt>
                <c:pt idx="985">
                  <c:v>1-Mar-53</c:v>
                </c:pt>
                <c:pt idx="986">
                  <c:v>1-Apr-53</c:v>
                </c:pt>
                <c:pt idx="987">
                  <c:v>1-May-53</c:v>
                </c:pt>
                <c:pt idx="988">
                  <c:v>1-Jun-53</c:v>
                </c:pt>
                <c:pt idx="989">
                  <c:v>1-Jul-53</c:v>
                </c:pt>
                <c:pt idx="990">
                  <c:v>1-Aug-53</c:v>
                </c:pt>
                <c:pt idx="991">
                  <c:v>1-Sep-53</c:v>
                </c:pt>
                <c:pt idx="992">
                  <c:v>1-Oct-53</c:v>
                </c:pt>
                <c:pt idx="993">
                  <c:v>1-Nov-53</c:v>
                </c:pt>
                <c:pt idx="994">
                  <c:v>1-Dec-53</c:v>
                </c:pt>
                <c:pt idx="995">
                  <c:v>1-Jan-54</c:v>
                </c:pt>
                <c:pt idx="996">
                  <c:v>1-Feb-54</c:v>
                </c:pt>
                <c:pt idx="997">
                  <c:v>1-Mar-54</c:v>
                </c:pt>
                <c:pt idx="998">
                  <c:v>1-Apr-54</c:v>
                </c:pt>
                <c:pt idx="999">
                  <c:v>1-May-54</c:v>
                </c:pt>
                <c:pt idx="1000">
                  <c:v>1-Jun-54</c:v>
                </c:pt>
                <c:pt idx="1001">
                  <c:v>1-Jul-54</c:v>
                </c:pt>
                <c:pt idx="1002">
                  <c:v>1-Aug-54</c:v>
                </c:pt>
                <c:pt idx="1003">
                  <c:v>1-Sep-54</c:v>
                </c:pt>
                <c:pt idx="1004">
                  <c:v>1-Oct-54</c:v>
                </c:pt>
                <c:pt idx="1005">
                  <c:v>1-Nov-54</c:v>
                </c:pt>
                <c:pt idx="1006">
                  <c:v>1-Dec-54</c:v>
                </c:pt>
                <c:pt idx="1007">
                  <c:v>1-Jan-55</c:v>
                </c:pt>
                <c:pt idx="1008">
                  <c:v>1-Feb-55</c:v>
                </c:pt>
                <c:pt idx="1009">
                  <c:v>1-Mar-55</c:v>
                </c:pt>
                <c:pt idx="1010">
                  <c:v>1-Apr-55</c:v>
                </c:pt>
                <c:pt idx="1011">
                  <c:v>1-May-55</c:v>
                </c:pt>
                <c:pt idx="1012">
                  <c:v>1-Jun-55</c:v>
                </c:pt>
                <c:pt idx="1013">
                  <c:v>1-Jul-55</c:v>
                </c:pt>
                <c:pt idx="1014">
                  <c:v>1-Aug-55</c:v>
                </c:pt>
                <c:pt idx="1015">
                  <c:v>1-Sep-55</c:v>
                </c:pt>
                <c:pt idx="1016">
                  <c:v>1-Oct-55</c:v>
                </c:pt>
                <c:pt idx="1017">
                  <c:v>1-Nov-55</c:v>
                </c:pt>
                <c:pt idx="1018">
                  <c:v>1-Dec-55</c:v>
                </c:pt>
                <c:pt idx="1019">
                  <c:v>1-Jan-56</c:v>
                </c:pt>
                <c:pt idx="1020">
                  <c:v>1-Feb-56</c:v>
                </c:pt>
                <c:pt idx="1021">
                  <c:v>1-Mar-56</c:v>
                </c:pt>
                <c:pt idx="1022">
                  <c:v>1-Apr-56</c:v>
                </c:pt>
                <c:pt idx="1023">
                  <c:v>1-May-56</c:v>
                </c:pt>
                <c:pt idx="1024">
                  <c:v>1-Jun-56</c:v>
                </c:pt>
                <c:pt idx="1025">
                  <c:v>1-Jul-56</c:v>
                </c:pt>
                <c:pt idx="1026">
                  <c:v>1-Aug-56</c:v>
                </c:pt>
                <c:pt idx="1027">
                  <c:v>1-Sep-56</c:v>
                </c:pt>
                <c:pt idx="1028">
                  <c:v>1-Oct-56</c:v>
                </c:pt>
                <c:pt idx="1029">
                  <c:v>1-Nov-56</c:v>
                </c:pt>
                <c:pt idx="1030">
                  <c:v>1-Dec-56</c:v>
                </c:pt>
                <c:pt idx="1031">
                  <c:v>1-Jan-57</c:v>
                </c:pt>
                <c:pt idx="1032">
                  <c:v>1-Feb-57</c:v>
                </c:pt>
                <c:pt idx="1033">
                  <c:v>1-Mar-57</c:v>
                </c:pt>
                <c:pt idx="1034">
                  <c:v>1-Apr-57</c:v>
                </c:pt>
                <c:pt idx="1035">
                  <c:v>1-May-57</c:v>
                </c:pt>
                <c:pt idx="1036">
                  <c:v>1-Jun-57</c:v>
                </c:pt>
                <c:pt idx="1037">
                  <c:v>1-Jul-57</c:v>
                </c:pt>
                <c:pt idx="1038">
                  <c:v>1-Aug-57</c:v>
                </c:pt>
                <c:pt idx="1039">
                  <c:v>1-Sep-57</c:v>
                </c:pt>
                <c:pt idx="1040">
                  <c:v>1-Oct-57</c:v>
                </c:pt>
                <c:pt idx="1041">
                  <c:v>1-Nov-57</c:v>
                </c:pt>
                <c:pt idx="1042">
                  <c:v>1-Dec-57</c:v>
                </c:pt>
                <c:pt idx="1043">
                  <c:v>1-Jan-58</c:v>
                </c:pt>
                <c:pt idx="1044">
                  <c:v>1-Feb-58</c:v>
                </c:pt>
                <c:pt idx="1045">
                  <c:v>1-Mar-58</c:v>
                </c:pt>
                <c:pt idx="1046">
                  <c:v>1-Apr-58</c:v>
                </c:pt>
                <c:pt idx="1047">
                  <c:v>1-May-58</c:v>
                </c:pt>
                <c:pt idx="1048">
                  <c:v>1-Jun-58</c:v>
                </c:pt>
                <c:pt idx="1049">
                  <c:v>1-Jul-58</c:v>
                </c:pt>
                <c:pt idx="1050">
                  <c:v>1-Aug-58</c:v>
                </c:pt>
                <c:pt idx="1051">
                  <c:v>1-Sep-58</c:v>
                </c:pt>
                <c:pt idx="1052">
                  <c:v>1-Oct-58</c:v>
                </c:pt>
                <c:pt idx="1053">
                  <c:v>1-Nov-58</c:v>
                </c:pt>
                <c:pt idx="1054">
                  <c:v>1-Dec-58</c:v>
                </c:pt>
                <c:pt idx="1055">
                  <c:v>1-Jan-59</c:v>
                </c:pt>
                <c:pt idx="1056">
                  <c:v>1-Feb-59</c:v>
                </c:pt>
                <c:pt idx="1057">
                  <c:v>1-Mar-59</c:v>
                </c:pt>
                <c:pt idx="1058">
                  <c:v>1-Apr-59</c:v>
                </c:pt>
                <c:pt idx="1059">
                  <c:v>1-May-59</c:v>
                </c:pt>
                <c:pt idx="1060">
                  <c:v>1-Jun-59</c:v>
                </c:pt>
                <c:pt idx="1061">
                  <c:v>1-Jul-59</c:v>
                </c:pt>
                <c:pt idx="1062">
                  <c:v>1-Aug-59</c:v>
                </c:pt>
                <c:pt idx="1063">
                  <c:v>1-Sep-59</c:v>
                </c:pt>
                <c:pt idx="1064">
                  <c:v>1-Oct-59</c:v>
                </c:pt>
                <c:pt idx="1065">
                  <c:v>1-Nov-59</c:v>
                </c:pt>
                <c:pt idx="1066">
                  <c:v>1-Dec-59</c:v>
                </c:pt>
                <c:pt idx="1067">
                  <c:v>1-Jan-60</c:v>
                </c:pt>
                <c:pt idx="1068">
                  <c:v>1-Feb-60</c:v>
                </c:pt>
                <c:pt idx="1069">
                  <c:v>1-Mar-60</c:v>
                </c:pt>
                <c:pt idx="1070">
                  <c:v>1-Apr-60</c:v>
                </c:pt>
                <c:pt idx="1071">
                  <c:v>1-May-60</c:v>
                </c:pt>
                <c:pt idx="1072">
                  <c:v>1-Jun-60</c:v>
                </c:pt>
                <c:pt idx="1073">
                  <c:v>1-Jul-60</c:v>
                </c:pt>
                <c:pt idx="1074">
                  <c:v>1-Aug-60</c:v>
                </c:pt>
                <c:pt idx="1075">
                  <c:v>1-Sep-60</c:v>
                </c:pt>
                <c:pt idx="1076">
                  <c:v>1-Oct-60</c:v>
                </c:pt>
                <c:pt idx="1077">
                  <c:v>1-Nov-60</c:v>
                </c:pt>
                <c:pt idx="1078">
                  <c:v>1-Dec-60</c:v>
                </c:pt>
                <c:pt idx="1079">
                  <c:v>1-Jan-61</c:v>
                </c:pt>
                <c:pt idx="1080">
                  <c:v>1-Feb-61</c:v>
                </c:pt>
                <c:pt idx="1081">
                  <c:v>1-Mar-61</c:v>
                </c:pt>
                <c:pt idx="1082">
                  <c:v>1-Apr-61</c:v>
                </c:pt>
                <c:pt idx="1083">
                  <c:v>1-May-61</c:v>
                </c:pt>
                <c:pt idx="1084">
                  <c:v>1-Jun-61</c:v>
                </c:pt>
                <c:pt idx="1085">
                  <c:v>1-Jul-61</c:v>
                </c:pt>
                <c:pt idx="1086">
                  <c:v>1-Aug-61</c:v>
                </c:pt>
                <c:pt idx="1087">
                  <c:v>1-Sep-61</c:v>
                </c:pt>
                <c:pt idx="1088">
                  <c:v>1-Oct-61</c:v>
                </c:pt>
                <c:pt idx="1089">
                  <c:v>1-Nov-61</c:v>
                </c:pt>
                <c:pt idx="1090">
                  <c:v>1-Dec-61</c:v>
                </c:pt>
                <c:pt idx="1091">
                  <c:v>1-Jan-62</c:v>
                </c:pt>
                <c:pt idx="1092">
                  <c:v>1-Feb-62</c:v>
                </c:pt>
                <c:pt idx="1093">
                  <c:v>1-Mar-62</c:v>
                </c:pt>
                <c:pt idx="1094">
                  <c:v>1-Apr-62</c:v>
                </c:pt>
                <c:pt idx="1095">
                  <c:v>1-May-62</c:v>
                </c:pt>
                <c:pt idx="1096">
                  <c:v>1-Jun-62</c:v>
                </c:pt>
                <c:pt idx="1097">
                  <c:v>1-Jul-62</c:v>
                </c:pt>
                <c:pt idx="1098">
                  <c:v>1-Aug-62</c:v>
                </c:pt>
                <c:pt idx="1099">
                  <c:v>1-Sep-62</c:v>
                </c:pt>
                <c:pt idx="1100">
                  <c:v>1-Oct-62</c:v>
                </c:pt>
                <c:pt idx="1101">
                  <c:v>1-Nov-62</c:v>
                </c:pt>
                <c:pt idx="1102">
                  <c:v>1-Dec-62</c:v>
                </c:pt>
                <c:pt idx="1103">
                  <c:v>1-Jan-63</c:v>
                </c:pt>
                <c:pt idx="1104">
                  <c:v>1-Feb-63</c:v>
                </c:pt>
                <c:pt idx="1105">
                  <c:v>1-Mar-63</c:v>
                </c:pt>
                <c:pt idx="1106">
                  <c:v>1-Apr-63</c:v>
                </c:pt>
                <c:pt idx="1107">
                  <c:v>1-May-63</c:v>
                </c:pt>
                <c:pt idx="1108">
                  <c:v>1-Jun-63</c:v>
                </c:pt>
                <c:pt idx="1109">
                  <c:v>1-Jul-63</c:v>
                </c:pt>
                <c:pt idx="1110">
                  <c:v>1-Aug-63</c:v>
                </c:pt>
                <c:pt idx="1111">
                  <c:v>1-Sep-63</c:v>
                </c:pt>
                <c:pt idx="1112">
                  <c:v>1-Oct-63</c:v>
                </c:pt>
                <c:pt idx="1113">
                  <c:v>1-Nov-63</c:v>
                </c:pt>
                <c:pt idx="1114">
                  <c:v>1-Dec-63</c:v>
                </c:pt>
                <c:pt idx="1115">
                  <c:v>1-Jan-64</c:v>
                </c:pt>
                <c:pt idx="1116">
                  <c:v>1-Feb-64</c:v>
                </c:pt>
                <c:pt idx="1117">
                  <c:v>1-Mar-64</c:v>
                </c:pt>
                <c:pt idx="1118">
                  <c:v>1-Apr-64</c:v>
                </c:pt>
                <c:pt idx="1119">
                  <c:v>1-May-64</c:v>
                </c:pt>
                <c:pt idx="1120">
                  <c:v>1-Jun-64</c:v>
                </c:pt>
                <c:pt idx="1121">
                  <c:v>1-Jul-64</c:v>
                </c:pt>
                <c:pt idx="1122">
                  <c:v>1-Aug-64</c:v>
                </c:pt>
                <c:pt idx="1123">
                  <c:v>1-Sep-64</c:v>
                </c:pt>
                <c:pt idx="1124">
                  <c:v>1-Oct-64</c:v>
                </c:pt>
                <c:pt idx="1125">
                  <c:v>1-Nov-64</c:v>
                </c:pt>
                <c:pt idx="1126">
                  <c:v>1-Dec-64</c:v>
                </c:pt>
                <c:pt idx="1127">
                  <c:v>1-Jan-65</c:v>
                </c:pt>
                <c:pt idx="1128">
                  <c:v>1-Feb-65</c:v>
                </c:pt>
                <c:pt idx="1129">
                  <c:v>1-Mar-65</c:v>
                </c:pt>
                <c:pt idx="1130">
                  <c:v>1-Apr-65</c:v>
                </c:pt>
                <c:pt idx="1131">
                  <c:v>1-May-65</c:v>
                </c:pt>
                <c:pt idx="1132">
                  <c:v>1-Jun-65</c:v>
                </c:pt>
                <c:pt idx="1133">
                  <c:v>1-Jul-65</c:v>
                </c:pt>
                <c:pt idx="1134">
                  <c:v>1-Aug-65</c:v>
                </c:pt>
                <c:pt idx="1135">
                  <c:v>1-Sep-65</c:v>
                </c:pt>
                <c:pt idx="1136">
                  <c:v>1-Oct-65</c:v>
                </c:pt>
                <c:pt idx="1137">
                  <c:v>1-Nov-65</c:v>
                </c:pt>
                <c:pt idx="1138">
                  <c:v>1-Dec-65</c:v>
                </c:pt>
                <c:pt idx="1139">
                  <c:v>1-Jan-66</c:v>
                </c:pt>
                <c:pt idx="1140">
                  <c:v>1-Feb-66</c:v>
                </c:pt>
                <c:pt idx="1141">
                  <c:v>1-Mar-66</c:v>
                </c:pt>
                <c:pt idx="1142">
                  <c:v>1-Apr-66</c:v>
                </c:pt>
                <c:pt idx="1143">
                  <c:v>1-May-66</c:v>
                </c:pt>
                <c:pt idx="1144">
                  <c:v>1-Jun-66</c:v>
                </c:pt>
                <c:pt idx="1145">
                  <c:v>1-Jul-66</c:v>
                </c:pt>
                <c:pt idx="1146">
                  <c:v>1-Aug-66</c:v>
                </c:pt>
                <c:pt idx="1147">
                  <c:v>1-Sep-66</c:v>
                </c:pt>
                <c:pt idx="1148">
                  <c:v>1-Oct-66</c:v>
                </c:pt>
                <c:pt idx="1149">
                  <c:v>1-Nov-66</c:v>
                </c:pt>
                <c:pt idx="1150">
                  <c:v>1-Dec-66</c:v>
                </c:pt>
                <c:pt idx="1151">
                  <c:v>1-Jan-67</c:v>
                </c:pt>
                <c:pt idx="1152">
                  <c:v>1-Feb-67</c:v>
                </c:pt>
                <c:pt idx="1153">
                  <c:v>1-Mar-67</c:v>
                </c:pt>
                <c:pt idx="1154">
                  <c:v>1-Apr-67</c:v>
                </c:pt>
                <c:pt idx="1155">
                  <c:v>1-May-67</c:v>
                </c:pt>
                <c:pt idx="1156">
                  <c:v>1-Jun-67</c:v>
                </c:pt>
                <c:pt idx="1157">
                  <c:v>1-Jul-67</c:v>
                </c:pt>
                <c:pt idx="1158">
                  <c:v>1-Aug-67</c:v>
                </c:pt>
                <c:pt idx="1159">
                  <c:v>1-Sep-67</c:v>
                </c:pt>
                <c:pt idx="1160">
                  <c:v>1-Oct-67</c:v>
                </c:pt>
                <c:pt idx="1161">
                  <c:v>1-Nov-67</c:v>
                </c:pt>
                <c:pt idx="1162">
                  <c:v>1-Dec-67</c:v>
                </c:pt>
                <c:pt idx="1163">
                  <c:v>1-Jan-68</c:v>
                </c:pt>
                <c:pt idx="1164">
                  <c:v>1-Feb-68</c:v>
                </c:pt>
                <c:pt idx="1165">
                  <c:v>1-Mar-68</c:v>
                </c:pt>
                <c:pt idx="1166">
                  <c:v>1-Apr-68</c:v>
                </c:pt>
                <c:pt idx="1167">
                  <c:v>1-May-68</c:v>
                </c:pt>
                <c:pt idx="1168">
                  <c:v>1-Jun-68</c:v>
                </c:pt>
                <c:pt idx="1169">
                  <c:v>1-Jul-68</c:v>
                </c:pt>
                <c:pt idx="1170">
                  <c:v>1-Aug-68</c:v>
                </c:pt>
                <c:pt idx="1171">
                  <c:v>1-Sep-68</c:v>
                </c:pt>
                <c:pt idx="1172">
                  <c:v>1-Oct-68</c:v>
                </c:pt>
                <c:pt idx="1173">
                  <c:v>1-Nov-68</c:v>
                </c:pt>
                <c:pt idx="1174">
                  <c:v>1-Dec-68</c:v>
                </c:pt>
                <c:pt idx="1175">
                  <c:v>1-Jan-69</c:v>
                </c:pt>
                <c:pt idx="1176">
                  <c:v>1-Feb-69</c:v>
                </c:pt>
                <c:pt idx="1177">
                  <c:v>1-Mar-69</c:v>
                </c:pt>
                <c:pt idx="1178">
                  <c:v>1-Apr-69</c:v>
                </c:pt>
                <c:pt idx="1179">
                  <c:v>1-May-69</c:v>
                </c:pt>
                <c:pt idx="1180">
                  <c:v>1-Jun-69</c:v>
                </c:pt>
                <c:pt idx="1181">
                  <c:v>1-Jul-69</c:v>
                </c:pt>
                <c:pt idx="1182">
                  <c:v>1-Aug-69</c:v>
                </c:pt>
                <c:pt idx="1183">
                  <c:v>1-Sep-69</c:v>
                </c:pt>
                <c:pt idx="1184">
                  <c:v>1-Oct-69</c:v>
                </c:pt>
                <c:pt idx="1185">
                  <c:v>1-Nov-69</c:v>
                </c:pt>
                <c:pt idx="1186">
                  <c:v>1-Dec-69</c:v>
                </c:pt>
                <c:pt idx="1187">
                  <c:v>1-Jan-70</c:v>
                </c:pt>
                <c:pt idx="1188">
                  <c:v>1-Feb-70</c:v>
                </c:pt>
                <c:pt idx="1189">
                  <c:v>1-Mar-70</c:v>
                </c:pt>
                <c:pt idx="1190">
                  <c:v>1-Apr-70</c:v>
                </c:pt>
                <c:pt idx="1191">
                  <c:v>1-May-70</c:v>
                </c:pt>
                <c:pt idx="1192">
                  <c:v>1-Jun-70</c:v>
                </c:pt>
                <c:pt idx="1193">
                  <c:v>1-Jul-70</c:v>
                </c:pt>
                <c:pt idx="1194">
                  <c:v>1-Aug-70</c:v>
                </c:pt>
                <c:pt idx="1195">
                  <c:v>1-Sep-70</c:v>
                </c:pt>
                <c:pt idx="1196">
                  <c:v>1-Oct-70</c:v>
                </c:pt>
                <c:pt idx="1197">
                  <c:v>1-Nov-70</c:v>
                </c:pt>
                <c:pt idx="1198">
                  <c:v>1-Dec-70</c:v>
                </c:pt>
                <c:pt idx="1199">
                  <c:v>1-Jan-71</c:v>
                </c:pt>
                <c:pt idx="1200">
                  <c:v>1-Feb-71</c:v>
                </c:pt>
                <c:pt idx="1201">
                  <c:v>1-Mar-71</c:v>
                </c:pt>
                <c:pt idx="1202">
                  <c:v>1-Apr-71</c:v>
                </c:pt>
                <c:pt idx="1203">
                  <c:v>1-May-71</c:v>
                </c:pt>
                <c:pt idx="1204">
                  <c:v>1-Jun-71</c:v>
                </c:pt>
                <c:pt idx="1205">
                  <c:v>1-Jul-71</c:v>
                </c:pt>
                <c:pt idx="1206">
                  <c:v>1-Aug-71</c:v>
                </c:pt>
                <c:pt idx="1207">
                  <c:v>1-Sep-71</c:v>
                </c:pt>
                <c:pt idx="1208">
                  <c:v>1-Oct-71</c:v>
                </c:pt>
                <c:pt idx="1209">
                  <c:v>1-Nov-71</c:v>
                </c:pt>
                <c:pt idx="1210">
                  <c:v>1-Dec-71</c:v>
                </c:pt>
                <c:pt idx="1211">
                  <c:v>1-Jan-72</c:v>
                </c:pt>
                <c:pt idx="1212">
                  <c:v>1-Feb-72</c:v>
                </c:pt>
                <c:pt idx="1213">
                  <c:v>1-Mar-72</c:v>
                </c:pt>
                <c:pt idx="1214">
                  <c:v>1-Apr-72</c:v>
                </c:pt>
                <c:pt idx="1215">
                  <c:v>1-May-72</c:v>
                </c:pt>
                <c:pt idx="1216">
                  <c:v>1-Jun-72</c:v>
                </c:pt>
                <c:pt idx="1217">
                  <c:v>1-Jul-72</c:v>
                </c:pt>
                <c:pt idx="1218">
                  <c:v>1-Aug-72</c:v>
                </c:pt>
                <c:pt idx="1219">
                  <c:v>1-Sep-72</c:v>
                </c:pt>
                <c:pt idx="1220">
                  <c:v>1-Oct-72</c:v>
                </c:pt>
                <c:pt idx="1221">
                  <c:v>1-Nov-72</c:v>
                </c:pt>
                <c:pt idx="1222">
                  <c:v>1-Dec-72</c:v>
                </c:pt>
                <c:pt idx="1223">
                  <c:v>1-Jan-73</c:v>
                </c:pt>
                <c:pt idx="1224">
                  <c:v>1-Feb-73</c:v>
                </c:pt>
                <c:pt idx="1225">
                  <c:v>1-Mar-73</c:v>
                </c:pt>
                <c:pt idx="1226">
                  <c:v>1-Apr-73</c:v>
                </c:pt>
                <c:pt idx="1227">
                  <c:v>1-May-73</c:v>
                </c:pt>
                <c:pt idx="1228">
                  <c:v>1-Jun-73</c:v>
                </c:pt>
                <c:pt idx="1229">
                  <c:v>1-Jul-73</c:v>
                </c:pt>
                <c:pt idx="1230">
                  <c:v>1-Aug-73</c:v>
                </c:pt>
                <c:pt idx="1231">
                  <c:v>1-Sep-73</c:v>
                </c:pt>
                <c:pt idx="1232">
                  <c:v>1-Oct-73</c:v>
                </c:pt>
                <c:pt idx="1233">
                  <c:v>1-Nov-73</c:v>
                </c:pt>
                <c:pt idx="1234">
                  <c:v>1-Dec-73</c:v>
                </c:pt>
                <c:pt idx="1235">
                  <c:v>1-Jan-74</c:v>
                </c:pt>
                <c:pt idx="1236">
                  <c:v>1-Feb-74</c:v>
                </c:pt>
                <c:pt idx="1237">
                  <c:v>1-Mar-74</c:v>
                </c:pt>
                <c:pt idx="1238">
                  <c:v>1-Apr-74</c:v>
                </c:pt>
                <c:pt idx="1239">
                  <c:v>1-May-74</c:v>
                </c:pt>
                <c:pt idx="1240">
                  <c:v>1-Jun-74</c:v>
                </c:pt>
                <c:pt idx="1241">
                  <c:v>1-Jul-74</c:v>
                </c:pt>
                <c:pt idx="1242">
                  <c:v>1-Aug-74</c:v>
                </c:pt>
                <c:pt idx="1243">
                  <c:v>1-Sep-74</c:v>
                </c:pt>
                <c:pt idx="1244">
                  <c:v>1-Oct-74</c:v>
                </c:pt>
                <c:pt idx="1245">
                  <c:v>1-Nov-74</c:v>
                </c:pt>
                <c:pt idx="1246">
                  <c:v>1-Dec-74</c:v>
                </c:pt>
                <c:pt idx="1247">
                  <c:v>1-Jan-75</c:v>
                </c:pt>
                <c:pt idx="1248">
                  <c:v>1-Feb-75</c:v>
                </c:pt>
                <c:pt idx="1249">
                  <c:v>1-Mar-75</c:v>
                </c:pt>
                <c:pt idx="1250">
                  <c:v>1-Apr-75</c:v>
                </c:pt>
                <c:pt idx="1251">
                  <c:v>1-May-75</c:v>
                </c:pt>
                <c:pt idx="1252">
                  <c:v>1-Jun-75</c:v>
                </c:pt>
                <c:pt idx="1253">
                  <c:v>1-Jul-75</c:v>
                </c:pt>
                <c:pt idx="1254">
                  <c:v>1-Aug-75</c:v>
                </c:pt>
                <c:pt idx="1255">
                  <c:v>1-Sep-75</c:v>
                </c:pt>
                <c:pt idx="1256">
                  <c:v>1-Oct-75</c:v>
                </c:pt>
                <c:pt idx="1257">
                  <c:v>1-Nov-75</c:v>
                </c:pt>
                <c:pt idx="1258">
                  <c:v>1-Dec-75</c:v>
                </c:pt>
                <c:pt idx="1259">
                  <c:v>1-Jan-76</c:v>
                </c:pt>
                <c:pt idx="1260">
                  <c:v>1-Feb-76</c:v>
                </c:pt>
                <c:pt idx="1261">
                  <c:v>1-Mar-76</c:v>
                </c:pt>
                <c:pt idx="1262">
                  <c:v>1-Apr-76</c:v>
                </c:pt>
                <c:pt idx="1263">
                  <c:v>1-May-76</c:v>
                </c:pt>
                <c:pt idx="1264">
                  <c:v>1-Jun-76</c:v>
                </c:pt>
                <c:pt idx="1265">
                  <c:v>1-Jul-76</c:v>
                </c:pt>
                <c:pt idx="1266">
                  <c:v>1-Aug-76</c:v>
                </c:pt>
                <c:pt idx="1267">
                  <c:v>1-Sep-76</c:v>
                </c:pt>
                <c:pt idx="1268">
                  <c:v>1-Oct-76</c:v>
                </c:pt>
                <c:pt idx="1269">
                  <c:v>1-Nov-76</c:v>
                </c:pt>
                <c:pt idx="1270">
                  <c:v>1-Dec-76</c:v>
                </c:pt>
                <c:pt idx="1271">
                  <c:v>1-Jan-77</c:v>
                </c:pt>
                <c:pt idx="1272">
                  <c:v>1-Feb-77</c:v>
                </c:pt>
                <c:pt idx="1273">
                  <c:v>1-Mar-77</c:v>
                </c:pt>
                <c:pt idx="1274">
                  <c:v>1-Apr-77</c:v>
                </c:pt>
                <c:pt idx="1275">
                  <c:v>1-May-77</c:v>
                </c:pt>
                <c:pt idx="1276">
                  <c:v>1-Jun-77</c:v>
                </c:pt>
                <c:pt idx="1277">
                  <c:v>1-Jul-77</c:v>
                </c:pt>
                <c:pt idx="1278">
                  <c:v>1-Aug-77</c:v>
                </c:pt>
                <c:pt idx="1279">
                  <c:v>1-Sep-77</c:v>
                </c:pt>
                <c:pt idx="1280">
                  <c:v>1-Oct-77</c:v>
                </c:pt>
                <c:pt idx="1281">
                  <c:v>1-Nov-77</c:v>
                </c:pt>
                <c:pt idx="1282">
                  <c:v>1-Dec-77</c:v>
                </c:pt>
                <c:pt idx="1283">
                  <c:v>1-Jan-78</c:v>
                </c:pt>
                <c:pt idx="1284">
                  <c:v>1-Feb-78</c:v>
                </c:pt>
                <c:pt idx="1285">
                  <c:v>1-Mar-78</c:v>
                </c:pt>
                <c:pt idx="1286">
                  <c:v>1-Apr-78</c:v>
                </c:pt>
                <c:pt idx="1287">
                  <c:v>1-May-78</c:v>
                </c:pt>
                <c:pt idx="1288">
                  <c:v>1-Jun-78</c:v>
                </c:pt>
                <c:pt idx="1289">
                  <c:v>1-Jul-78</c:v>
                </c:pt>
                <c:pt idx="1290">
                  <c:v>1-Aug-78</c:v>
                </c:pt>
                <c:pt idx="1291">
                  <c:v>1-Sep-78</c:v>
                </c:pt>
                <c:pt idx="1292">
                  <c:v>1-Oct-78</c:v>
                </c:pt>
                <c:pt idx="1293">
                  <c:v>1-Nov-78</c:v>
                </c:pt>
                <c:pt idx="1294">
                  <c:v>1-Dec-78</c:v>
                </c:pt>
                <c:pt idx="1295">
                  <c:v>1-Jan-79</c:v>
                </c:pt>
                <c:pt idx="1296">
                  <c:v>1-Feb-79</c:v>
                </c:pt>
                <c:pt idx="1297">
                  <c:v>1-Mar-79</c:v>
                </c:pt>
                <c:pt idx="1298">
                  <c:v>1-Apr-79</c:v>
                </c:pt>
                <c:pt idx="1299">
                  <c:v>1-May-79</c:v>
                </c:pt>
                <c:pt idx="1300">
                  <c:v>1-Jun-79</c:v>
                </c:pt>
                <c:pt idx="1301">
                  <c:v>1-Jul-79</c:v>
                </c:pt>
                <c:pt idx="1302">
                  <c:v>1-Aug-79</c:v>
                </c:pt>
                <c:pt idx="1303">
                  <c:v>1-Sep-79</c:v>
                </c:pt>
                <c:pt idx="1304">
                  <c:v>1-Oct-79</c:v>
                </c:pt>
                <c:pt idx="1305">
                  <c:v>1-Nov-79</c:v>
                </c:pt>
                <c:pt idx="1306">
                  <c:v>1-Dec-79</c:v>
                </c:pt>
                <c:pt idx="1307">
                  <c:v>1-Jan-80</c:v>
                </c:pt>
                <c:pt idx="1308">
                  <c:v>1-Feb-80</c:v>
                </c:pt>
                <c:pt idx="1309">
                  <c:v>1-Mar-80</c:v>
                </c:pt>
                <c:pt idx="1310">
                  <c:v>1-Apr-80</c:v>
                </c:pt>
                <c:pt idx="1311">
                  <c:v>1-May-80</c:v>
                </c:pt>
                <c:pt idx="1312">
                  <c:v>1-Jun-80</c:v>
                </c:pt>
                <c:pt idx="1313">
                  <c:v>1-Jul-80</c:v>
                </c:pt>
                <c:pt idx="1314">
                  <c:v>1-Aug-80</c:v>
                </c:pt>
                <c:pt idx="1315">
                  <c:v>1-Sep-80</c:v>
                </c:pt>
                <c:pt idx="1316">
                  <c:v>1-Oct-80</c:v>
                </c:pt>
                <c:pt idx="1317">
                  <c:v>1-Nov-80</c:v>
                </c:pt>
                <c:pt idx="1318">
                  <c:v>1-Dec-80</c:v>
                </c:pt>
                <c:pt idx="1319">
                  <c:v>1-Jan-81</c:v>
                </c:pt>
                <c:pt idx="1320">
                  <c:v>1-Feb-81</c:v>
                </c:pt>
                <c:pt idx="1321">
                  <c:v>1-Mar-81</c:v>
                </c:pt>
                <c:pt idx="1322">
                  <c:v>1-Apr-81</c:v>
                </c:pt>
                <c:pt idx="1323">
                  <c:v>1-May-81</c:v>
                </c:pt>
                <c:pt idx="1324">
                  <c:v>1-Jun-81</c:v>
                </c:pt>
                <c:pt idx="1325">
                  <c:v>1-Jul-81</c:v>
                </c:pt>
                <c:pt idx="1326">
                  <c:v>1-Aug-81</c:v>
                </c:pt>
                <c:pt idx="1327">
                  <c:v>1-Sep-81</c:v>
                </c:pt>
                <c:pt idx="1328">
                  <c:v>1-Oct-81</c:v>
                </c:pt>
                <c:pt idx="1329">
                  <c:v>1-Nov-81</c:v>
                </c:pt>
                <c:pt idx="1330">
                  <c:v>1-Dec-81</c:v>
                </c:pt>
                <c:pt idx="1331">
                  <c:v>1-Jan-82</c:v>
                </c:pt>
                <c:pt idx="1332">
                  <c:v>1-Feb-82</c:v>
                </c:pt>
                <c:pt idx="1333">
                  <c:v>1-Mar-82</c:v>
                </c:pt>
                <c:pt idx="1334">
                  <c:v>1-Apr-82</c:v>
                </c:pt>
                <c:pt idx="1335">
                  <c:v>1-May-82</c:v>
                </c:pt>
                <c:pt idx="1336">
                  <c:v>1-Jun-82</c:v>
                </c:pt>
                <c:pt idx="1337">
                  <c:v>1-Jul-82</c:v>
                </c:pt>
                <c:pt idx="1338">
                  <c:v>1-Aug-82</c:v>
                </c:pt>
                <c:pt idx="1339">
                  <c:v>1-Sep-82</c:v>
                </c:pt>
                <c:pt idx="1340">
                  <c:v>1-Oct-82</c:v>
                </c:pt>
                <c:pt idx="1341">
                  <c:v>1-Nov-82</c:v>
                </c:pt>
                <c:pt idx="1342">
                  <c:v>1-Dec-82</c:v>
                </c:pt>
                <c:pt idx="1343">
                  <c:v>1-Jan-83</c:v>
                </c:pt>
                <c:pt idx="1344">
                  <c:v>1-Feb-83</c:v>
                </c:pt>
                <c:pt idx="1345">
                  <c:v>1-Mar-83</c:v>
                </c:pt>
                <c:pt idx="1346">
                  <c:v>1-Apr-83</c:v>
                </c:pt>
                <c:pt idx="1347">
                  <c:v>1-May-83</c:v>
                </c:pt>
                <c:pt idx="1348">
                  <c:v>1-Jun-83</c:v>
                </c:pt>
                <c:pt idx="1349">
                  <c:v>1-Jul-83</c:v>
                </c:pt>
                <c:pt idx="1350">
                  <c:v>1-Aug-83</c:v>
                </c:pt>
                <c:pt idx="1351">
                  <c:v>1-Sep-83</c:v>
                </c:pt>
                <c:pt idx="1352">
                  <c:v>1-Oct-83</c:v>
                </c:pt>
                <c:pt idx="1353">
                  <c:v>1-Nov-83</c:v>
                </c:pt>
                <c:pt idx="1354">
                  <c:v>1-Dec-83</c:v>
                </c:pt>
                <c:pt idx="1355">
                  <c:v>1-Jan-84</c:v>
                </c:pt>
                <c:pt idx="1356">
                  <c:v>1-Feb-84</c:v>
                </c:pt>
                <c:pt idx="1357">
                  <c:v>1-Mar-84</c:v>
                </c:pt>
                <c:pt idx="1358">
                  <c:v>1-Apr-84</c:v>
                </c:pt>
                <c:pt idx="1359">
                  <c:v>1-May-84</c:v>
                </c:pt>
                <c:pt idx="1360">
                  <c:v>1-Jun-84</c:v>
                </c:pt>
                <c:pt idx="1361">
                  <c:v>1-Jul-84</c:v>
                </c:pt>
                <c:pt idx="1362">
                  <c:v>1-Aug-84</c:v>
                </c:pt>
                <c:pt idx="1363">
                  <c:v>1-Sep-84</c:v>
                </c:pt>
                <c:pt idx="1364">
                  <c:v>1-Oct-84</c:v>
                </c:pt>
                <c:pt idx="1365">
                  <c:v>1-Nov-84</c:v>
                </c:pt>
                <c:pt idx="1366">
                  <c:v>1-Dec-84</c:v>
                </c:pt>
                <c:pt idx="1367">
                  <c:v>1-Jan-85</c:v>
                </c:pt>
                <c:pt idx="1368">
                  <c:v>1-Feb-85</c:v>
                </c:pt>
                <c:pt idx="1369">
                  <c:v>1-Mar-85</c:v>
                </c:pt>
                <c:pt idx="1370">
                  <c:v>1-Apr-85</c:v>
                </c:pt>
                <c:pt idx="1371">
                  <c:v>1-May-85</c:v>
                </c:pt>
                <c:pt idx="1372">
                  <c:v>1-Jun-85</c:v>
                </c:pt>
                <c:pt idx="1373">
                  <c:v>1-Jul-85</c:v>
                </c:pt>
                <c:pt idx="1374">
                  <c:v>1-Aug-85</c:v>
                </c:pt>
                <c:pt idx="1375">
                  <c:v>1-Sep-85</c:v>
                </c:pt>
                <c:pt idx="1376">
                  <c:v>1-Oct-85</c:v>
                </c:pt>
                <c:pt idx="1377">
                  <c:v>1-Nov-85</c:v>
                </c:pt>
                <c:pt idx="1378">
                  <c:v>1-Dec-85</c:v>
                </c:pt>
                <c:pt idx="1379">
                  <c:v>1-Jan-86</c:v>
                </c:pt>
                <c:pt idx="1380">
                  <c:v>1-Feb-86</c:v>
                </c:pt>
                <c:pt idx="1381">
                  <c:v>1-Mar-86</c:v>
                </c:pt>
                <c:pt idx="1382">
                  <c:v>1-Apr-86</c:v>
                </c:pt>
                <c:pt idx="1383">
                  <c:v>1-May-86</c:v>
                </c:pt>
                <c:pt idx="1384">
                  <c:v>1-Jun-86</c:v>
                </c:pt>
                <c:pt idx="1385">
                  <c:v>1-Jul-86</c:v>
                </c:pt>
                <c:pt idx="1386">
                  <c:v>1-Aug-86</c:v>
                </c:pt>
                <c:pt idx="1387">
                  <c:v>1-Sep-86</c:v>
                </c:pt>
                <c:pt idx="1388">
                  <c:v>1-Oct-86</c:v>
                </c:pt>
                <c:pt idx="1389">
                  <c:v>1-Nov-86</c:v>
                </c:pt>
                <c:pt idx="1390">
                  <c:v>1-Dec-86</c:v>
                </c:pt>
                <c:pt idx="1391">
                  <c:v>1-Jan-87</c:v>
                </c:pt>
                <c:pt idx="1392">
                  <c:v>1-Feb-87</c:v>
                </c:pt>
                <c:pt idx="1393">
                  <c:v>1-Mar-87</c:v>
                </c:pt>
                <c:pt idx="1394">
                  <c:v>1-Apr-87</c:v>
                </c:pt>
                <c:pt idx="1395">
                  <c:v>1-May-87</c:v>
                </c:pt>
                <c:pt idx="1396">
                  <c:v>1-Jun-87</c:v>
                </c:pt>
                <c:pt idx="1397">
                  <c:v>1-Jul-87</c:v>
                </c:pt>
                <c:pt idx="1398">
                  <c:v>1-Aug-87</c:v>
                </c:pt>
                <c:pt idx="1399">
                  <c:v>1-Sep-87</c:v>
                </c:pt>
                <c:pt idx="1400">
                  <c:v>1-Oct-87</c:v>
                </c:pt>
                <c:pt idx="1401">
                  <c:v>1-Nov-87</c:v>
                </c:pt>
                <c:pt idx="1402">
                  <c:v>1-Dec-87</c:v>
                </c:pt>
                <c:pt idx="1403">
                  <c:v>1-Jan-88</c:v>
                </c:pt>
                <c:pt idx="1404">
                  <c:v>1-Feb-88</c:v>
                </c:pt>
                <c:pt idx="1405">
                  <c:v>1-Mar-88</c:v>
                </c:pt>
                <c:pt idx="1406">
                  <c:v>1-Apr-88</c:v>
                </c:pt>
                <c:pt idx="1407">
                  <c:v>1-May-88</c:v>
                </c:pt>
                <c:pt idx="1408">
                  <c:v>1-Jun-88</c:v>
                </c:pt>
                <c:pt idx="1409">
                  <c:v>1-Jul-88</c:v>
                </c:pt>
                <c:pt idx="1410">
                  <c:v>1-Aug-88</c:v>
                </c:pt>
                <c:pt idx="1411">
                  <c:v>1-Sep-88</c:v>
                </c:pt>
                <c:pt idx="1412">
                  <c:v>1-Oct-88</c:v>
                </c:pt>
                <c:pt idx="1413">
                  <c:v>1-Nov-88</c:v>
                </c:pt>
                <c:pt idx="1414">
                  <c:v>1-Dec-88</c:v>
                </c:pt>
                <c:pt idx="1415">
                  <c:v>1-Jan-89</c:v>
                </c:pt>
                <c:pt idx="1416">
                  <c:v>1-Feb-89</c:v>
                </c:pt>
                <c:pt idx="1417">
                  <c:v>1-Mar-89</c:v>
                </c:pt>
                <c:pt idx="1418">
                  <c:v>1-Apr-89</c:v>
                </c:pt>
                <c:pt idx="1419">
                  <c:v>1-May-89</c:v>
                </c:pt>
                <c:pt idx="1420">
                  <c:v>1-Jun-89</c:v>
                </c:pt>
                <c:pt idx="1421">
                  <c:v>1-Jul-89</c:v>
                </c:pt>
                <c:pt idx="1422">
                  <c:v>1-Aug-89</c:v>
                </c:pt>
                <c:pt idx="1423">
                  <c:v>1-Sep-89</c:v>
                </c:pt>
                <c:pt idx="1424">
                  <c:v>1-Oct-89</c:v>
                </c:pt>
                <c:pt idx="1425">
                  <c:v>1-Nov-89</c:v>
                </c:pt>
                <c:pt idx="1426">
                  <c:v>1-Dec-89</c:v>
                </c:pt>
                <c:pt idx="1427">
                  <c:v>1-Jan-90</c:v>
                </c:pt>
                <c:pt idx="1428">
                  <c:v>1-Feb-90</c:v>
                </c:pt>
                <c:pt idx="1429">
                  <c:v>1-Mar-90</c:v>
                </c:pt>
                <c:pt idx="1430">
                  <c:v>1-Apr-90</c:v>
                </c:pt>
                <c:pt idx="1431">
                  <c:v>1-May-90</c:v>
                </c:pt>
                <c:pt idx="1432">
                  <c:v>1-Jun-90</c:v>
                </c:pt>
                <c:pt idx="1433">
                  <c:v>1-Jul-90</c:v>
                </c:pt>
                <c:pt idx="1434">
                  <c:v>1-Aug-90</c:v>
                </c:pt>
                <c:pt idx="1435">
                  <c:v>1-Sep-90</c:v>
                </c:pt>
                <c:pt idx="1436">
                  <c:v>1-Oct-90</c:v>
                </c:pt>
                <c:pt idx="1437">
                  <c:v>1-Nov-90</c:v>
                </c:pt>
                <c:pt idx="1438">
                  <c:v>1-Dec-90</c:v>
                </c:pt>
                <c:pt idx="1439">
                  <c:v>1-Jan-91</c:v>
                </c:pt>
                <c:pt idx="1440">
                  <c:v>1-Feb-91</c:v>
                </c:pt>
                <c:pt idx="1441">
                  <c:v>1-Mar-91</c:v>
                </c:pt>
                <c:pt idx="1442">
                  <c:v>1-Apr-91</c:v>
                </c:pt>
                <c:pt idx="1443">
                  <c:v>1-May-91</c:v>
                </c:pt>
                <c:pt idx="1444">
                  <c:v>1-Jun-91</c:v>
                </c:pt>
                <c:pt idx="1445">
                  <c:v>1-Jul-91</c:v>
                </c:pt>
                <c:pt idx="1446">
                  <c:v>1-Aug-91</c:v>
                </c:pt>
                <c:pt idx="1447">
                  <c:v>1-Sep-91</c:v>
                </c:pt>
                <c:pt idx="1448">
                  <c:v>1-Oct-91</c:v>
                </c:pt>
                <c:pt idx="1449">
                  <c:v>1-Nov-91</c:v>
                </c:pt>
                <c:pt idx="1450">
                  <c:v>1-Dec-91</c:v>
                </c:pt>
                <c:pt idx="1451">
                  <c:v>1-Jan-92</c:v>
                </c:pt>
                <c:pt idx="1452">
                  <c:v>1-Feb-92</c:v>
                </c:pt>
                <c:pt idx="1453">
                  <c:v>1-Mar-92</c:v>
                </c:pt>
                <c:pt idx="1454">
                  <c:v>1-Apr-92</c:v>
                </c:pt>
                <c:pt idx="1455">
                  <c:v>1-May-92</c:v>
                </c:pt>
                <c:pt idx="1456">
                  <c:v>1-Jun-92</c:v>
                </c:pt>
                <c:pt idx="1457">
                  <c:v>1-Jul-92</c:v>
                </c:pt>
                <c:pt idx="1458">
                  <c:v>1-Aug-92</c:v>
                </c:pt>
                <c:pt idx="1459">
                  <c:v>1-Sep-92</c:v>
                </c:pt>
                <c:pt idx="1460">
                  <c:v>1-Oct-92</c:v>
                </c:pt>
                <c:pt idx="1461">
                  <c:v>1-Nov-92</c:v>
                </c:pt>
                <c:pt idx="1462">
                  <c:v>1-Dec-92</c:v>
                </c:pt>
                <c:pt idx="1463">
                  <c:v>1-Jan-93</c:v>
                </c:pt>
                <c:pt idx="1464">
                  <c:v>1-Feb-93</c:v>
                </c:pt>
                <c:pt idx="1465">
                  <c:v>1-Mar-93</c:v>
                </c:pt>
                <c:pt idx="1466">
                  <c:v>1-Apr-93</c:v>
                </c:pt>
                <c:pt idx="1467">
                  <c:v>1-May-93</c:v>
                </c:pt>
                <c:pt idx="1468">
                  <c:v>1-Jun-93</c:v>
                </c:pt>
                <c:pt idx="1469">
                  <c:v>1-Jul-93</c:v>
                </c:pt>
                <c:pt idx="1470">
                  <c:v>1-Aug-93</c:v>
                </c:pt>
                <c:pt idx="1471">
                  <c:v>1-Sep-93</c:v>
                </c:pt>
                <c:pt idx="1472">
                  <c:v>1-Oct-93</c:v>
                </c:pt>
                <c:pt idx="1473">
                  <c:v>1-Nov-93</c:v>
                </c:pt>
                <c:pt idx="1474">
                  <c:v>1-Dec-93</c:v>
                </c:pt>
                <c:pt idx="1475">
                  <c:v>1-Jan-94</c:v>
                </c:pt>
                <c:pt idx="1476">
                  <c:v>1-Feb-94</c:v>
                </c:pt>
                <c:pt idx="1477">
                  <c:v>1-Mar-94</c:v>
                </c:pt>
                <c:pt idx="1478">
                  <c:v>1-Apr-94</c:v>
                </c:pt>
                <c:pt idx="1479">
                  <c:v>1-May-94</c:v>
                </c:pt>
                <c:pt idx="1480">
                  <c:v>1-Jun-94</c:v>
                </c:pt>
                <c:pt idx="1481">
                  <c:v>1-Jul-94</c:v>
                </c:pt>
                <c:pt idx="1482">
                  <c:v>1-Aug-94</c:v>
                </c:pt>
                <c:pt idx="1483">
                  <c:v>1-Sep-94</c:v>
                </c:pt>
                <c:pt idx="1484">
                  <c:v>1-Oct-94</c:v>
                </c:pt>
                <c:pt idx="1485">
                  <c:v>1-Nov-94</c:v>
                </c:pt>
                <c:pt idx="1486">
                  <c:v>1-Dec-94</c:v>
                </c:pt>
                <c:pt idx="1487">
                  <c:v>1-Jan-95</c:v>
                </c:pt>
                <c:pt idx="1488">
                  <c:v>1-Feb-95</c:v>
                </c:pt>
                <c:pt idx="1489">
                  <c:v>1-Mar-95</c:v>
                </c:pt>
                <c:pt idx="1490">
                  <c:v>1-Apr-95</c:v>
                </c:pt>
                <c:pt idx="1491">
                  <c:v>1-May-95</c:v>
                </c:pt>
                <c:pt idx="1492">
                  <c:v>1-Jun-95</c:v>
                </c:pt>
                <c:pt idx="1493">
                  <c:v>1-Jul-95</c:v>
                </c:pt>
                <c:pt idx="1494">
                  <c:v>1-Aug-95</c:v>
                </c:pt>
                <c:pt idx="1495">
                  <c:v>1-Sep-95</c:v>
                </c:pt>
                <c:pt idx="1496">
                  <c:v>1-Oct-95</c:v>
                </c:pt>
                <c:pt idx="1497">
                  <c:v>1-Nov-95</c:v>
                </c:pt>
                <c:pt idx="1498">
                  <c:v>1-Dec-95</c:v>
                </c:pt>
                <c:pt idx="1499">
                  <c:v>1-Jan-96</c:v>
                </c:pt>
                <c:pt idx="1500">
                  <c:v>1-Feb-96</c:v>
                </c:pt>
                <c:pt idx="1501">
                  <c:v>1-Mar-96</c:v>
                </c:pt>
                <c:pt idx="1502">
                  <c:v>1-Apr-96</c:v>
                </c:pt>
                <c:pt idx="1503">
                  <c:v>1-May-96</c:v>
                </c:pt>
                <c:pt idx="1504">
                  <c:v>1-Jun-96</c:v>
                </c:pt>
                <c:pt idx="1505">
                  <c:v>1-Jul-96</c:v>
                </c:pt>
                <c:pt idx="1506">
                  <c:v>1-Aug-96</c:v>
                </c:pt>
                <c:pt idx="1507">
                  <c:v>1-Sep-96</c:v>
                </c:pt>
                <c:pt idx="1508">
                  <c:v>1-Oct-96</c:v>
                </c:pt>
                <c:pt idx="1509">
                  <c:v>1-Nov-96</c:v>
                </c:pt>
                <c:pt idx="1510">
                  <c:v>1-Dec-96</c:v>
                </c:pt>
                <c:pt idx="1511">
                  <c:v>1-Jan-97</c:v>
                </c:pt>
                <c:pt idx="1512">
                  <c:v>1-Feb-97</c:v>
                </c:pt>
                <c:pt idx="1513">
                  <c:v>1-Mar-97</c:v>
                </c:pt>
                <c:pt idx="1514">
                  <c:v>1-Apr-97</c:v>
                </c:pt>
                <c:pt idx="1515">
                  <c:v>1-May-97</c:v>
                </c:pt>
                <c:pt idx="1516">
                  <c:v>1-Jun-97</c:v>
                </c:pt>
                <c:pt idx="1517">
                  <c:v>1-Jul-97</c:v>
                </c:pt>
                <c:pt idx="1518">
                  <c:v>1-Aug-97</c:v>
                </c:pt>
                <c:pt idx="1519">
                  <c:v>1-Sep-97</c:v>
                </c:pt>
                <c:pt idx="1520">
                  <c:v>1-Oct-97</c:v>
                </c:pt>
                <c:pt idx="1521">
                  <c:v>1-Nov-97</c:v>
                </c:pt>
                <c:pt idx="1522">
                  <c:v>1-Dec-97</c:v>
                </c:pt>
                <c:pt idx="1523">
                  <c:v>1-Jan-98</c:v>
                </c:pt>
                <c:pt idx="1524">
                  <c:v>1-Feb-98</c:v>
                </c:pt>
                <c:pt idx="1525">
                  <c:v>1-Mar-98</c:v>
                </c:pt>
                <c:pt idx="1526">
                  <c:v>1-Apr-98</c:v>
                </c:pt>
                <c:pt idx="1527">
                  <c:v>1-May-98</c:v>
                </c:pt>
                <c:pt idx="1528">
                  <c:v>1-Jun-98</c:v>
                </c:pt>
                <c:pt idx="1529">
                  <c:v>1-Jul-98</c:v>
                </c:pt>
                <c:pt idx="1530">
                  <c:v>1-Aug-98</c:v>
                </c:pt>
                <c:pt idx="1531">
                  <c:v>1-Sep-98</c:v>
                </c:pt>
                <c:pt idx="1532">
                  <c:v>1-Oct-98</c:v>
                </c:pt>
                <c:pt idx="1533">
                  <c:v>1-Nov-98</c:v>
                </c:pt>
                <c:pt idx="1534">
                  <c:v>1-Dec-98</c:v>
                </c:pt>
                <c:pt idx="1535">
                  <c:v>1-Jan-99</c:v>
                </c:pt>
                <c:pt idx="1536">
                  <c:v>1-Feb-99</c:v>
                </c:pt>
                <c:pt idx="1537">
                  <c:v>1-Mar-99</c:v>
                </c:pt>
                <c:pt idx="1538">
                  <c:v>1-Apr-99</c:v>
                </c:pt>
                <c:pt idx="1539">
                  <c:v>1-May-99</c:v>
                </c:pt>
                <c:pt idx="1540">
                  <c:v>1-Jun-99</c:v>
                </c:pt>
                <c:pt idx="1541">
                  <c:v>1-Jul-99</c:v>
                </c:pt>
                <c:pt idx="1542">
                  <c:v>1-Aug-99</c:v>
                </c:pt>
                <c:pt idx="1543">
                  <c:v>1-Sep-99</c:v>
                </c:pt>
                <c:pt idx="1544">
                  <c:v>1-Oct-99</c:v>
                </c:pt>
                <c:pt idx="1545">
                  <c:v>1-Nov-99</c:v>
                </c:pt>
                <c:pt idx="1546">
                  <c:v>1-Dec-99</c:v>
                </c:pt>
                <c:pt idx="1547">
                  <c:v>1-Jan-00</c:v>
                </c:pt>
                <c:pt idx="1548">
                  <c:v>1-Feb-00</c:v>
                </c:pt>
                <c:pt idx="1549">
                  <c:v>1-Mar-00</c:v>
                </c:pt>
                <c:pt idx="1550">
                  <c:v>1-Apr-00</c:v>
                </c:pt>
                <c:pt idx="1551">
                  <c:v>1-May-00</c:v>
                </c:pt>
                <c:pt idx="1552">
                  <c:v>1-Jun-00</c:v>
                </c:pt>
                <c:pt idx="1553">
                  <c:v>1-Jul-00</c:v>
                </c:pt>
                <c:pt idx="1554">
                  <c:v>1-Aug-00</c:v>
                </c:pt>
                <c:pt idx="1555">
                  <c:v>1-Sep-00</c:v>
                </c:pt>
                <c:pt idx="1556">
                  <c:v>1-Oct-00</c:v>
                </c:pt>
                <c:pt idx="1557">
                  <c:v>1-Nov-00</c:v>
                </c:pt>
                <c:pt idx="1558">
                  <c:v>1-Dec-00</c:v>
                </c:pt>
                <c:pt idx="1559">
                  <c:v>1-Jan-01</c:v>
                </c:pt>
                <c:pt idx="1560">
                  <c:v>1-Feb-01</c:v>
                </c:pt>
                <c:pt idx="1561">
                  <c:v>1-Mar-01</c:v>
                </c:pt>
                <c:pt idx="1562">
                  <c:v>1-Apr-01</c:v>
                </c:pt>
                <c:pt idx="1563">
                  <c:v>1-May-01</c:v>
                </c:pt>
                <c:pt idx="1564">
                  <c:v>1-Jun-01</c:v>
                </c:pt>
                <c:pt idx="1565">
                  <c:v>1-Jul-01</c:v>
                </c:pt>
                <c:pt idx="1566">
                  <c:v>1-Aug-01</c:v>
                </c:pt>
                <c:pt idx="1567">
                  <c:v>1-Sep-01</c:v>
                </c:pt>
                <c:pt idx="1568">
                  <c:v>1-Oct-01</c:v>
                </c:pt>
                <c:pt idx="1569">
                  <c:v>1-Nov-01</c:v>
                </c:pt>
                <c:pt idx="1570">
                  <c:v>1-Dec-01</c:v>
                </c:pt>
                <c:pt idx="1571">
                  <c:v>1-Jan-02</c:v>
                </c:pt>
                <c:pt idx="1572">
                  <c:v>1-Feb-02</c:v>
                </c:pt>
                <c:pt idx="1573">
                  <c:v>1-Mar-02</c:v>
                </c:pt>
                <c:pt idx="1574">
                  <c:v>1-Apr-02</c:v>
                </c:pt>
                <c:pt idx="1575">
                  <c:v>1-May-02</c:v>
                </c:pt>
                <c:pt idx="1576">
                  <c:v>1-Jun-02</c:v>
                </c:pt>
                <c:pt idx="1577">
                  <c:v>1-Jul-02</c:v>
                </c:pt>
                <c:pt idx="1578">
                  <c:v>1-Aug-02</c:v>
                </c:pt>
                <c:pt idx="1579">
                  <c:v>1-Sep-02</c:v>
                </c:pt>
                <c:pt idx="1580">
                  <c:v>1-Oct-02</c:v>
                </c:pt>
                <c:pt idx="1581">
                  <c:v>1-Nov-02</c:v>
                </c:pt>
                <c:pt idx="1582">
                  <c:v>1-Dec-02</c:v>
                </c:pt>
                <c:pt idx="1583">
                  <c:v>1-Jan-03</c:v>
                </c:pt>
                <c:pt idx="1584">
                  <c:v>1-Feb-03</c:v>
                </c:pt>
                <c:pt idx="1585">
                  <c:v>1-Mar-03</c:v>
                </c:pt>
                <c:pt idx="1586">
                  <c:v>1-Apr-03</c:v>
                </c:pt>
                <c:pt idx="1587">
                  <c:v>1-May-03</c:v>
                </c:pt>
                <c:pt idx="1588">
                  <c:v>1-Jun-03</c:v>
                </c:pt>
                <c:pt idx="1589">
                  <c:v>1-Jul-03</c:v>
                </c:pt>
                <c:pt idx="1590">
                  <c:v>1-Aug-03</c:v>
                </c:pt>
                <c:pt idx="1591">
                  <c:v>1-Sep-03</c:v>
                </c:pt>
                <c:pt idx="1592">
                  <c:v>1-Oct-03</c:v>
                </c:pt>
                <c:pt idx="1593">
                  <c:v>1-Nov-03</c:v>
                </c:pt>
                <c:pt idx="1594">
                  <c:v>1-Dec-03</c:v>
                </c:pt>
                <c:pt idx="1595">
                  <c:v>1-Jan-04</c:v>
                </c:pt>
                <c:pt idx="1596">
                  <c:v>1-Feb-04</c:v>
                </c:pt>
                <c:pt idx="1597">
                  <c:v>1-Mar-04</c:v>
                </c:pt>
                <c:pt idx="1598">
                  <c:v>1-Apr-04</c:v>
                </c:pt>
                <c:pt idx="1599">
                  <c:v>1-May-04</c:v>
                </c:pt>
                <c:pt idx="1600">
                  <c:v>1-Jun-04</c:v>
                </c:pt>
                <c:pt idx="1601">
                  <c:v>1-Jul-04</c:v>
                </c:pt>
                <c:pt idx="1602">
                  <c:v>1-Aug-04</c:v>
                </c:pt>
                <c:pt idx="1603">
                  <c:v>1-Sep-04</c:v>
                </c:pt>
                <c:pt idx="1604">
                  <c:v>1-Oct-04</c:v>
                </c:pt>
                <c:pt idx="1605">
                  <c:v>1-Nov-04</c:v>
                </c:pt>
                <c:pt idx="1606">
                  <c:v>1-Dec-04</c:v>
                </c:pt>
                <c:pt idx="1607">
                  <c:v>1-Jan-05</c:v>
                </c:pt>
                <c:pt idx="1608">
                  <c:v>1-Feb-05</c:v>
                </c:pt>
                <c:pt idx="1609">
                  <c:v>1-Mar-05</c:v>
                </c:pt>
                <c:pt idx="1610">
                  <c:v>1-Apr-05</c:v>
                </c:pt>
                <c:pt idx="1611">
                  <c:v>1-May-05</c:v>
                </c:pt>
                <c:pt idx="1612">
                  <c:v>1-Jun-05</c:v>
                </c:pt>
                <c:pt idx="1613">
                  <c:v>1-Jul-05</c:v>
                </c:pt>
                <c:pt idx="1614">
                  <c:v>1-Aug-05</c:v>
                </c:pt>
                <c:pt idx="1615">
                  <c:v>1-Sep-05</c:v>
                </c:pt>
                <c:pt idx="1616">
                  <c:v>1-Oct-05</c:v>
                </c:pt>
                <c:pt idx="1617">
                  <c:v>1-Nov-05</c:v>
                </c:pt>
                <c:pt idx="1618">
                  <c:v>1-Dec-05</c:v>
                </c:pt>
                <c:pt idx="1619">
                  <c:v>1-Jan-06</c:v>
                </c:pt>
                <c:pt idx="1620">
                  <c:v>1-Feb-06</c:v>
                </c:pt>
                <c:pt idx="1621">
                  <c:v>1-Mar-06</c:v>
                </c:pt>
                <c:pt idx="1622">
                  <c:v>1-Apr-06</c:v>
                </c:pt>
                <c:pt idx="1623">
                  <c:v>1-May-06</c:v>
                </c:pt>
                <c:pt idx="1624">
                  <c:v>1-Jun-06</c:v>
                </c:pt>
                <c:pt idx="1625">
                  <c:v>1-Jul-06</c:v>
                </c:pt>
                <c:pt idx="1626">
                  <c:v>1-Aug-06</c:v>
                </c:pt>
                <c:pt idx="1627">
                  <c:v>1-Sep-06</c:v>
                </c:pt>
                <c:pt idx="1628">
                  <c:v>1-Oct-06</c:v>
                </c:pt>
                <c:pt idx="1629">
                  <c:v>1-Nov-06</c:v>
                </c:pt>
                <c:pt idx="1630">
                  <c:v>1-Dec-06</c:v>
                </c:pt>
                <c:pt idx="1631">
                  <c:v>1-Jan-07</c:v>
                </c:pt>
                <c:pt idx="1632">
                  <c:v>1-Feb-07</c:v>
                </c:pt>
                <c:pt idx="1633">
                  <c:v>1-Mar-07</c:v>
                </c:pt>
                <c:pt idx="1634">
                  <c:v>1-Apr-07</c:v>
                </c:pt>
                <c:pt idx="1635">
                  <c:v>1-May-07</c:v>
                </c:pt>
                <c:pt idx="1636">
                  <c:v>1-Jun-07</c:v>
                </c:pt>
                <c:pt idx="1637">
                  <c:v>1-Jul-07</c:v>
                </c:pt>
                <c:pt idx="1638">
                  <c:v>1-Aug-07</c:v>
                </c:pt>
                <c:pt idx="1639">
                  <c:v>1-Sep-07</c:v>
                </c:pt>
                <c:pt idx="1640">
                  <c:v>1-Oct-07</c:v>
                </c:pt>
                <c:pt idx="1641">
                  <c:v>1-Nov-07</c:v>
                </c:pt>
                <c:pt idx="1642">
                  <c:v>1-Dec-07</c:v>
                </c:pt>
                <c:pt idx="1643">
                  <c:v>1-Jan-08</c:v>
                </c:pt>
                <c:pt idx="1644">
                  <c:v>1-Feb-08</c:v>
                </c:pt>
                <c:pt idx="1645">
                  <c:v>1-Mar-08</c:v>
                </c:pt>
                <c:pt idx="1646">
                  <c:v>1-Apr-08</c:v>
                </c:pt>
                <c:pt idx="1647">
                  <c:v>1-May-08</c:v>
                </c:pt>
                <c:pt idx="1648">
                  <c:v>1-Jun-08</c:v>
                </c:pt>
                <c:pt idx="1649">
                  <c:v>1-Jul-08</c:v>
                </c:pt>
                <c:pt idx="1650">
                  <c:v>1-Aug-08</c:v>
                </c:pt>
                <c:pt idx="1651">
                  <c:v>1-Sep-08</c:v>
                </c:pt>
                <c:pt idx="1652">
                  <c:v>1-Oct-08</c:v>
                </c:pt>
                <c:pt idx="1653">
                  <c:v>1-Nov-08</c:v>
                </c:pt>
                <c:pt idx="1654">
                  <c:v>1-Dec-08</c:v>
                </c:pt>
                <c:pt idx="1655">
                  <c:v>1-Jan-09</c:v>
                </c:pt>
                <c:pt idx="1656">
                  <c:v>1-Feb-09</c:v>
                </c:pt>
                <c:pt idx="1657">
                  <c:v>1-Mar-09</c:v>
                </c:pt>
                <c:pt idx="1658">
                  <c:v>1-Apr-09</c:v>
                </c:pt>
                <c:pt idx="1659">
                  <c:v>1-May-09</c:v>
                </c:pt>
                <c:pt idx="1660">
                  <c:v>1-Jun-09</c:v>
                </c:pt>
                <c:pt idx="1661">
                  <c:v>1-Jul-09</c:v>
                </c:pt>
                <c:pt idx="1662">
                  <c:v>1-Aug-09</c:v>
                </c:pt>
                <c:pt idx="1663">
                  <c:v>1-Sep-09</c:v>
                </c:pt>
                <c:pt idx="1664">
                  <c:v>1-Oct-09</c:v>
                </c:pt>
                <c:pt idx="1665">
                  <c:v>1-Nov-09</c:v>
                </c:pt>
                <c:pt idx="1666">
                  <c:v>1-Dec-09</c:v>
                </c:pt>
                <c:pt idx="1667">
                  <c:v>1-Jan-10</c:v>
                </c:pt>
                <c:pt idx="1668">
                  <c:v>1-Feb-10</c:v>
                </c:pt>
                <c:pt idx="1669">
                  <c:v>1-Mar-10</c:v>
                </c:pt>
                <c:pt idx="1670">
                  <c:v>1-Apr-10</c:v>
                </c:pt>
                <c:pt idx="1671">
                  <c:v>1-May-10</c:v>
                </c:pt>
                <c:pt idx="1672">
                  <c:v>1-Jun-10</c:v>
                </c:pt>
                <c:pt idx="1673">
                  <c:v>1-Jul-10</c:v>
                </c:pt>
                <c:pt idx="1674">
                  <c:v>1-Aug-10</c:v>
                </c:pt>
                <c:pt idx="1675">
                  <c:v>1-Sep-10</c:v>
                </c:pt>
                <c:pt idx="1676">
                  <c:v>1-Oct-10</c:v>
                </c:pt>
                <c:pt idx="1677">
                  <c:v>1-Nov-10</c:v>
                </c:pt>
                <c:pt idx="1678">
                  <c:v>1-Dec-10</c:v>
                </c:pt>
                <c:pt idx="1679">
                  <c:v>1-Jan-11</c:v>
                </c:pt>
                <c:pt idx="1680">
                  <c:v>1-Feb-11</c:v>
                </c:pt>
                <c:pt idx="1681">
                  <c:v>1-Mar-11</c:v>
                </c:pt>
                <c:pt idx="1682">
                  <c:v>1-Apr-11</c:v>
                </c:pt>
                <c:pt idx="1683">
                  <c:v>1-May-11</c:v>
                </c:pt>
                <c:pt idx="1684">
                  <c:v>1-Jun-11</c:v>
                </c:pt>
                <c:pt idx="1685">
                  <c:v>1-Jul-11</c:v>
                </c:pt>
                <c:pt idx="1686">
                  <c:v>1-Aug-11</c:v>
                </c:pt>
                <c:pt idx="1687">
                  <c:v>1-Sep-11</c:v>
                </c:pt>
                <c:pt idx="1688">
                  <c:v>1-Oct-11</c:v>
                </c:pt>
                <c:pt idx="1689">
                  <c:v>1-Nov-11</c:v>
                </c:pt>
                <c:pt idx="1690">
                  <c:v>1-Dec-11</c:v>
                </c:pt>
                <c:pt idx="1691">
                  <c:v>1-Jan-12</c:v>
                </c:pt>
                <c:pt idx="1692">
                  <c:v>1-Feb-12</c:v>
                </c:pt>
                <c:pt idx="1693">
                  <c:v>1-Mar-12</c:v>
                </c:pt>
                <c:pt idx="1694">
                  <c:v>1-Apr-12</c:v>
                </c:pt>
                <c:pt idx="1695">
                  <c:v>1-May-12</c:v>
                </c:pt>
                <c:pt idx="1696">
                  <c:v>1-Jun-12</c:v>
                </c:pt>
                <c:pt idx="1697">
                  <c:v>1-Jul-12</c:v>
                </c:pt>
                <c:pt idx="1698">
                  <c:v>1-Aug-12</c:v>
                </c:pt>
                <c:pt idx="1699">
                  <c:v>1-Sep-12</c:v>
                </c:pt>
                <c:pt idx="1700">
                  <c:v>1-Oct-12</c:v>
                </c:pt>
                <c:pt idx="1701">
                  <c:v>1-Nov-12</c:v>
                </c:pt>
                <c:pt idx="1702">
                  <c:v>1-Dec-12</c:v>
                </c:pt>
                <c:pt idx="1703">
                  <c:v>1-Jan-13</c:v>
                </c:pt>
                <c:pt idx="1704">
                  <c:v>1-Feb-13</c:v>
                </c:pt>
                <c:pt idx="1705">
                  <c:v>1-Mar-13</c:v>
                </c:pt>
                <c:pt idx="1706">
                  <c:v>1-Apr-13</c:v>
                </c:pt>
                <c:pt idx="1707">
                  <c:v>1-May-13</c:v>
                </c:pt>
                <c:pt idx="1708">
                  <c:v>1-Jun-13</c:v>
                </c:pt>
                <c:pt idx="1709">
                  <c:v>1-Jul-13</c:v>
                </c:pt>
                <c:pt idx="1710">
                  <c:v>1-Aug-13</c:v>
                </c:pt>
                <c:pt idx="1711">
                  <c:v>1-Sep-13</c:v>
                </c:pt>
                <c:pt idx="1712">
                  <c:v>1-Oct-13</c:v>
                </c:pt>
                <c:pt idx="1713">
                  <c:v>1-Nov-13</c:v>
                </c:pt>
                <c:pt idx="1714">
                  <c:v>1-Dec-13</c:v>
                </c:pt>
                <c:pt idx="1715">
                  <c:v>1-Jan-14</c:v>
                </c:pt>
                <c:pt idx="1716">
                  <c:v>1-Feb-14</c:v>
                </c:pt>
                <c:pt idx="1717">
                  <c:v>1-Mar-14</c:v>
                </c:pt>
                <c:pt idx="1718">
                  <c:v>1-Apr-14</c:v>
                </c:pt>
                <c:pt idx="1719">
                  <c:v>1-May-14</c:v>
                </c:pt>
                <c:pt idx="1720">
                  <c:v>1-Jun-14</c:v>
                </c:pt>
                <c:pt idx="1721">
                  <c:v>1-Jul-14</c:v>
                </c:pt>
                <c:pt idx="1722">
                  <c:v>1-Aug-14</c:v>
                </c:pt>
                <c:pt idx="1723">
                  <c:v>1-Sep-14</c:v>
                </c:pt>
                <c:pt idx="1724">
                  <c:v>1-Oct-14</c:v>
                </c:pt>
                <c:pt idx="1725">
                  <c:v>1-Nov-14</c:v>
                </c:pt>
                <c:pt idx="1726">
                  <c:v>1-Dec-14</c:v>
                </c:pt>
                <c:pt idx="1727">
                  <c:v>1-Jan-15</c:v>
                </c:pt>
                <c:pt idx="1728">
                  <c:v>1-Feb-15</c:v>
                </c:pt>
                <c:pt idx="1729">
                  <c:v>1-Mar-15</c:v>
                </c:pt>
                <c:pt idx="1730">
                  <c:v>1-Apr-15</c:v>
                </c:pt>
                <c:pt idx="1731">
                  <c:v>1-May-15</c:v>
                </c:pt>
                <c:pt idx="1732">
                  <c:v>1-Jun-15</c:v>
                </c:pt>
                <c:pt idx="1733">
                  <c:v>1-Jul-15</c:v>
                </c:pt>
                <c:pt idx="1734">
                  <c:v>1-Aug-15</c:v>
                </c:pt>
                <c:pt idx="1735">
                  <c:v>1-Sep-15</c:v>
                </c:pt>
                <c:pt idx="1736">
                  <c:v>1-Oct-15</c:v>
                </c:pt>
                <c:pt idx="1737">
                  <c:v>1-Nov-15</c:v>
                </c:pt>
                <c:pt idx="1738">
                  <c:v>1-Dec-15</c:v>
                </c:pt>
                <c:pt idx="1739">
                  <c:v>1-Jan-16</c:v>
                </c:pt>
                <c:pt idx="1740">
                  <c:v>1-Feb-16</c:v>
                </c:pt>
                <c:pt idx="1741">
                  <c:v>1-Mar-16</c:v>
                </c:pt>
                <c:pt idx="1742">
                  <c:v>1-Apr-16</c:v>
                </c:pt>
                <c:pt idx="1743">
                  <c:v>1-May-16</c:v>
                </c:pt>
                <c:pt idx="1744">
                  <c:v>1-Jun-16</c:v>
                </c:pt>
                <c:pt idx="1745">
                  <c:v>1-Jul-16</c:v>
                </c:pt>
                <c:pt idx="1746">
                  <c:v>1-Aug-16</c:v>
                </c:pt>
                <c:pt idx="1747">
                  <c:v>1-Sep-16</c:v>
                </c:pt>
                <c:pt idx="1748">
                  <c:v>1-Oct-16</c:v>
                </c:pt>
                <c:pt idx="1749">
                  <c:v>1-Nov-16</c:v>
                </c:pt>
                <c:pt idx="1750">
                  <c:v>1-Dec-16</c:v>
                </c:pt>
                <c:pt idx="1751">
                  <c:v>1-Jan-17</c:v>
                </c:pt>
                <c:pt idx="1752">
                  <c:v>1-Feb-17</c:v>
                </c:pt>
                <c:pt idx="1753">
                  <c:v>1-Mar-17</c:v>
                </c:pt>
                <c:pt idx="1754">
                  <c:v>1-Apr-17</c:v>
                </c:pt>
                <c:pt idx="1755">
                  <c:v>1-May-17</c:v>
                </c:pt>
                <c:pt idx="1756">
                  <c:v>1-Jun-17</c:v>
                </c:pt>
                <c:pt idx="1757">
                  <c:v>1-Jul-17</c:v>
                </c:pt>
                <c:pt idx="1758">
                  <c:v>1-Aug-17</c:v>
                </c:pt>
                <c:pt idx="1759">
                  <c:v>1-Sep-17</c:v>
                </c:pt>
                <c:pt idx="1760">
                  <c:v>1-Oct-17</c:v>
                </c:pt>
                <c:pt idx="1761">
                  <c:v>1-Nov-17</c:v>
                </c:pt>
                <c:pt idx="1762">
                  <c:v>1-Dec-17</c:v>
                </c:pt>
                <c:pt idx="1763">
                  <c:v>1-Jan-18</c:v>
                </c:pt>
                <c:pt idx="1764">
                  <c:v>1-Feb-18</c:v>
                </c:pt>
                <c:pt idx="1765">
                  <c:v>1-Mar-18</c:v>
                </c:pt>
                <c:pt idx="1766">
                  <c:v>1-Apr-18</c:v>
                </c:pt>
                <c:pt idx="1767">
                  <c:v>1-May-18</c:v>
                </c:pt>
                <c:pt idx="1768">
                  <c:v>1-Jun-18</c:v>
                </c:pt>
                <c:pt idx="1769">
                  <c:v>1-Jul-18</c:v>
                </c:pt>
                <c:pt idx="1770">
                  <c:v>1-Aug-18</c:v>
                </c:pt>
                <c:pt idx="1771">
                  <c:v>1-Sep-18</c:v>
                </c:pt>
                <c:pt idx="1772">
                  <c:v>1-Oct-18</c:v>
                </c:pt>
                <c:pt idx="1773">
                  <c:v>1-Nov-18</c:v>
                </c:pt>
                <c:pt idx="1774">
                  <c:v>1-Dec-18</c:v>
                </c:pt>
                <c:pt idx="1775">
                  <c:v>1-Jan-19</c:v>
                </c:pt>
                <c:pt idx="1776">
                  <c:v>1-Feb-19</c:v>
                </c:pt>
                <c:pt idx="1777">
                  <c:v>1-Mar-19</c:v>
                </c:pt>
                <c:pt idx="1778">
                  <c:v>1-Apr-19</c:v>
                </c:pt>
                <c:pt idx="1779">
                  <c:v>1-May-19</c:v>
                </c:pt>
                <c:pt idx="1780">
                  <c:v>1-Jun-19</c:v>
                </c:pt>
                <c:pt idx="1781">
                  <c:v>1-Jul-19</c:v>
                </c:pt>
                <c:pt idx="1782">
                  <c:v>1-Aug-19</c:v>
                </c:pt>
                <c:pt idx="1783">
                  <c:v>1-Sep-19</c:v>
                </c:pt>
                <c:pt idx="1784">
                  <c:v>1-Oct-19</c:v>
                </c:pt>
                <c:pt idx="1785">
                  <c:v>1-Nov-19</c:v>
                </c:pt>
                <c:pt idx="1786">
                  <c:v>1-Dec-19</c:v>
                </c:pt>
                <c:pt idx="1787">
                  <c:v>1-Jan-20</c:v>
                </c:pt>
                <c:pt idx="1788">
                  <c:v>1-Feb-20</c:v>
                </c:pt>
                <c:pt idx="1789">
                  <c:v>1-Mar-20</c:v>
                </c:pt>
                <c:pt idx="1790">
                  <c:v>1-Apr-20</c:v>
                </c:pt>
                <c:pt idx="1791">
                  <c:v>1-May-20</c:v>
                </c:pt>
                <c:pt idx="1792">
                  <c:v>1-Jun-20</c:v>
                </c:pt>
                <c:pt idx="1793">
                  <c:v>1-Jul-20</c:v>
                </c:pt>
                <c:pt idx="1794">
                  <c:v>1-Aug-20</c:v>
                </c:pt>
                <c:pt idx="1795">
                  <c:v>1-Sep-20</c:v>
                </c:pt>
                <c:pt idx="1796">
                  <c:v>1-Oct-20</c:v>
                </c:pt>
                <c:pt idx="1797">
                  <c:v>1-Nov-20</c:v>
                </c:pt>
                <c:pt idx="1798">
                  <c:v>1-Dec-20</c:v>
                </c:pt>
                <c:pt idx="1799">
                  <c:v>1-Jan-21</c:v>
                </c:pt>
                <c:pt idx="1800">
                  <c:v>1-Feb-21</c:v>
                </c:pt>
                <c:pt idx="1801">
                  <c:v>1-Mar-21</c:v>
                </c:pt>
                <c:pt idx="1802">
                  <c:v>1-Apr-21</c:v>
                </c:pt>
                <c:pt idx="1803">
                  <c:v>1-May-21</c:v>
                </c:pt>
                <c:pt idx="1804">
                  <c:v>1-Jun-21</c:v>
                </c:pt>
                <c:pt idx="1805">
                  <c:v>1-Jul-21</c:v>
                </c:pt>
                <c:pt idx="1806">
                  <c:v>1-Aug-21</c:v>
                </c:pt>
                <c:pt idx="1807">
                  <c:v>1-Sep-21</c:v>
                </c:pt>
                <c:pt idx="1808">
                  <c:v>1-Oct-21</c:v>
                </c:pt>
                <c:pt idx="1809">
                  <c:v>1-Nov-21</c:v>
                </c:pt>
                <c:pt idx="1810">
                  <c:v>1-Dec-21</c:v>
                </c:pt>
                <c:pt idx="1811">
                  <c:v>1-Jan-22</c:v>
                </c:pt>
                <c:pt idx="1812">
                  <c:v>1-Feb-22</c:v>
                </c:pt>
                <c:pt idx="1813">
                  <c:v>1-Mar-22</c:v>
                </c:pt>
                <c:pt idx="1814">
                  <c:v>1-Apr-22</c:v>
                </c:pt>
                <c:pt idx="1815">
                  <c:v>1-May-22</c:v>
                </c:pt>
                <c:pt idx="1816">
                  <c:v>1-Jun-22</c:v>
                </c:pt>
                <c:pt idx="1817">
                  <c:v>1-Jul-22</c:v>
                </c:pt>
                <c:pt idx="1818">
                  <c:v>1-Aug-22</c:v>
                </c:pt>
                <c:pt idx="1819">
                  <c:v>1-Sep-22</c:v>
                </c:pt>
                <c:pt idx="1820">
                  <c:v>1-Oct-22</c:v>
                </c:pt>
                <c:pt idx="1821">
                  <c:v>1-Nov-22</c:v>
                </c:pt>
                <c:pt idx="1822">
                  <c:v>1-Dec-22</c:v>
                </c:pt>
                <c:pt idx="1823">
                  <c:v>1-Jan-23</c:v>
                </c:pt>
                <c:pt idx="1824">
                  <c:v>1-Feb-23</c:v>
                </c:pt>
                <c:pt idx="1825">
                  <c:v>1-Mar-23</c:v>
                </c:pt>
                <c:pt idx="1826">
                  <c:v>1-Apr-23</c:v>
                </c:pt>
                <c:pt idx="1827">
                  <c:v>1-May-23</c:v>
                </c:pt>
                <c:pt idx="1828">
                  <c:v>1-Jun-23</c:v>
                </c:pt>
                <c:pt idx="1829">
                  <c:v>1-Jul-23</c:v>
                </c:pt>
                <c:pt idx="1830">
                  <c:v>1-Aug-23</c:v>
                </c:pt>
                <c:pt idx="1831">
                  <c:v>1-Sep-23</c:v>
                </c:pt>
                <c:pt idx="1832">
                  <c:v>1-Oct-23</c:v>
                </c:pt>
                <c:pt idx="1833">
                  <c:v>1-Nov-23</c:v>
                </c:pt>
                <c:pt idx="1834">
                  <c:v>1-Dec-23</c:v>
                </c:pt>
                <c:pt idx="1835">
                  <c:v>1-Jan-24</c:v>
                </c:pt>
                <c:pt idx="1836">
                  <c:v>1-Feb-24</c:v>
                </c:pt>
                <c:pt idx="1837">
                  <c:v>1-Mar-24</c:v>
                </c:pt>
                <c:pt idx="1838">
                  <c:v>1-Apr-24</c:v>
                </c:pt>
                <c:pt idx="1839">
                  <c:v>1-May-24</c:v>
                </c:pt>
                <c:pt idx="1840">
                  <c:v>1-Jun-24</c:v>
                </c:pt>
                <c:pt idx="1841">
                  <c:v>1-Jul-24</c:v>
                </c:pt>
                <c:pt idx="1842">
                  <c:v>1-Aug-24</c:v>
                </c:pt>
                <c:pt idx="1843">
                  <c:v>1-Sep-24</c:v>
                </c:pt>
                <c:pt idx="1844">
                  <c:v>1-Oct-24</c:v>
                </c:pt>
                <c:pt idx="1845">
                  <c:v>1-Nov-24</c:v>
                </c:pt>
                <c:pt idx="1846">
                  <c:v>1-Dec-24</c:v>
                </c:pt>
                <c:pt idx="1847">
                  <c:v>1-Jan-25</c:v>
                </c:pt>
                <c:pt idx="1848">
                  <c:v>1-Feb-25</c:v>
                </c:pt>
                <c:pt idx="1849">
                  <c:v>1-Mar-25</c:v>
                </c:pt>
                <c:pt idx="1850">
                  <c:v>1-Apr-25</c:v>
                </c:pt>
                <c:pt idx="1851">
                  <c:v>1-May-25</c:v>
                </c:pt>
                <c:pt idx="1852">
                  <c:v>1-Jun-25</c:v>
                </c:pt>
                <c:pt idx="1853">
                  <c:v>1-Jul-25</c:v>
                </c:pt>
                <c:pt idx="1854">
                  <c:v>1-Aug-25</c:v>
                </c:pt>
                <c:pt idx="1855">
                  <c:v>1-Sep-25</c:v>
                </c:pt>
                <c:pt idx="1856">
                  <c:v>1-Oct-25</c:v>
                </c:pt>
                <c:pt idx="1857">
                  <c:v>1-Nov-25</c:v>
                </c:pt>
                <c:pt idx="1858">
                  <c:v>1-Dec-25</c:v>
                </c:pt>
                <c:pt idx="1859">
                  <c:v>1-Jan-26</c:v>
                </c:pt>
                <c:pt idx="1860">
                  <c:v>1-Feb-26</c:v>
                </c:pt>
                <c:pt idx="1861">
                  <c:v>1-Mar-26</c:v>
                </c:pt>
                <c:pt idx="1862">
                  <c:v>1-Apr-26</c:v>
                </c:pt>
                <c:pt idx="1863">
                  <c:v>1-May-26</c:v>
                </c:pt>
                <c:pt idx="1864">
                  <c:v>1-Jun-26</c:v>
                </c:pt>
                <c:pt idx="1865">
                  <c:v>1-Jul-26</c:v>
                </c:pt>
                <c:pt idx="1866">
                  <c:v>5-Aug-26</c:v>
                </c:pt>
              </c:strCache>
            </c:strRef>
          </c:cat>
          <c:val>
            <c:numRef>
              <c:f>Sheet1!$F$2:$F$1868</c:f>
              <c:numCache>
                <c:formatCode>General</c:formatCode>
                <c:ptCount val="1867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10</c:v>
                </c:pt>
                <c:pt idx="29">
                  <c:v>10</c:v>
                </c:pt>
                <c:pt idx="30">
                  <c:v>10</c:v>
                </c:pt>
                <c:pt idx="31">
                  <c:v>10</c:v>
                </c:pt>
                <c:pt idx="32">
                  <c:v>10</c:v>
                </c:pt>
                <c:pt idx="33">
                  <c:v>10</c:v>
                </c:pt>
                <c:pt idx="34">
                  <c:v>10</c:v>
                </c:pt>
                <c:pt idx="35">
                  <c:v>10</c:v>
                </c:pt>
                <c:pt idx="36">
                  <c:v>10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10</c:v>
                </c:pt>
                <c:pt idx="41">
                  <c:v>10</c:v>
                </c:pt>
                <c:pt idx="42">
                  <c:v>10</c:v>
                </c:pt>
                <c:pt idx="43">
                  <c:v>10</c:v>
                </c:pt>
                <c:pt idx="44">
                  <c:v>10</c:v>
                </c:pt>
                <c:pt idx="45">
                  <c:v>10</c:v>
                </c:pt>
                <c:pt idx="46">
                  <c:v>10</c:v>
                </c:pt>
                <c:pt idx="47">
                  <c:v>10</c:v>
                </c:pt>
                <c:pt idx="48">
                  <c:v>10</c:v>
                </c:pt>
                <c:pt idx="49">
                  <c:v>10</c:v>
                </c:pt>
                <c:pt idx="50">
                  <c:v>10</c:v>
                </c:pt>
                <c:pt idx="51">
                  <c:v>10</c:v>
                </c:pt>
                <c:pt idx="52">
                  <c:v>10</c:v>
                </c:pt>
                <c:pt idx="53">
                  <c:v>10</c:v>
                </c:pt>
                <c:pt idx="54">
                  <c:v>10</c:v>
                </c:pt>
                <c:pt idx="55">
                  <c:v>10</c:v>
                </c:pt>
                <c:pt idx="56">
                  <c:v>10</c:v>
                </c:pt>
                <c:pt idx="57">
                  <c:v>10</c:v>
                </c:pt>
                <c:pt idx="58">
                  <c:v>10</c:v>
                </c:pt>
                <c:pt idx="59">
                  <c:v>10</c:v>
                </c:pt>
                <c:pt idx="60">
                  <c:v>10</c:v>
                </c:pt>
                <c:pt idx="61">
                  <c:v>10</c:v>
                </c:pt>
                <c:pt idx="62">
                  <c:v>10</c:v>
                </c:pt>
                <c:pt idx="63">
                  <c:v>10</c:v>
                </c:pt>
                <c:pt idx="64">
                  <c:v>10</c:v>
                </c:pt>
                <c:pt idx="65">
                  <c:v>10</c:v>
                </c:pt>
                <c:pt idx="66">
                  <c:v>10</c:v>
                </c:pt>
                <c:pt idx="67">
                  <c:v>10</c:v>
                </c:pt>
                <c:pt idx="68">
                  <c:v>10</c:v>
                </c:pt>
                <c:pt idx="69">
                  <c:v>10</c:v>
                </c:pt>
                <c:pt idx="70">
                  <c:v>10</c:v>
                </c:pt>
                <c:pt idx="71">
                  <c:v>10</c:v>
                </c:pt>
                <c:pt idx="72">
                  <c:v>10</c:v>
                </c:pt>
                <c:pt idx="73">
                  <c:v>10</c:v>
                </c:pt>
                <c:pt idx="74">
                  <c:v>10</c:v>
                </c:pt>
                <c:pt idx="75">
                  <c:v>10</c:v>
                </c:pt>
                <c:pt idx="76">
                  <c:v>10</c:v>
                </c:pt>
                <c:pt idx="77">
                  <c:v>10</c:v>
                </c:pt>
                <c:pt idx="78">
                  <c:v>10</c:v>
                </c:pt>
                <c:pt idx="79">
                  <c:v>10</c:v>
                </c:pt>
                <c:pt idx="80">
                  <c:v>10</c:v>
                </c:pt>
                <c:pt idx="81">
                  <c:v>10</c:v>
                </c:pt>
                <c:pt idx="82">
                  <c:v>10</c:v>
                </c:pt>
                <c:pt idx="83">
                  <c:v>10</c:v>
                </c:pt>
                <c:pt idx="84">
                  <c:v>10</c:v>
                </c:pt>
                <c:pt idx="85">
                  <c:v>10</c:v>
                </c:pt>
                <c:pt idx="86">
                  <c:v>10</c:v>
                </c:pt>
                <c:pt idx="87">
                  <c:v>10</c:v>
                </c:pt>
                <c:pt idx="88">
                  <c:v>10</c:v>
                </c:pt>
                <c:pt idx="89">
                  <c:v>10</c:v>
                </c:pt>
                <c:pt idx="90">
                  <c:v>10</c:v>
                </c:pt>
                <c:pt idx="91">
                  <c:v>10</c:v>
                </c:pt>
                <c:pt idx="92">
                  <c:v>10</c:v>
                </c:pt>
                <c:pt idx="93">
                  <c:v>10</c:v>
                </c:pt>
                <c:pt idx="94">
                  <c:v>10</c:v>
                </c:pt>
                <c:pt idx="95">
                  <c:v>10</c:v>
                </c:pt>
                <c:pt idx="96">
                  <c:v>10</c:v>
                </c:pt>
                <c:pt idx="97">
                  <c:v>10</c:v>
                </c:pt>
                <c:pt idx="98">
                  <c:v>10</c:v>
                </c:pt>
                <c:pt idx="99">
                  <c:v>10</c:v>
                </c:pt>
                <c:pt idx="100">
                  <c:v>10</c:v>
                </c:pt>
                <c:pt idx="101">
                  <c:v>10</c:v>
                </c:pt>
                <c:pt idx="102">
                  <c:v>10</c:v>
                </c:pt>
                <c:pt idx="103">
                  <c:v>10</c:v>
                </c:pt>
                <c:pt idx="104">
                  <c:v>10</c:v>
                </c:pt>
                <c:pt idx="105">
                  <c:v>10</c:v>
                </c:pt>
                <c:pt idx="106">
                  <c:v>10</c:v>
                </c:pt>
                <c:pt idx="107">
                  <c:v>10</c:v>
                </c:pt>
                <c:pt idx="108">
                  <c:v>10</c:v>
                </c:pt>
                <c:pt idx="109">
                  <c:v>10</c:v>
                </c:pt>
                <c:pt idx="110">
                  <c:v>10</c:v>
                </c:pt>
                <c:pt idx="111">
                  <c:v>10</c:v>
                </c:pt>
                <c:pt idx="112">
                  <c:v>10</c:v>
                </c:pt>
                <c:pt idx="113">
                  <c:v>10</c:v>
                </c:pt>
                <c:pt idx="114">
                  <c:v>10</c:v>
                </c:pt>
                <c:pt idx="115">
                  <c:v>10</c:v>
                </c:pt>
                <c:pt idx="116">
                  <c:v>10</c:v>
                </c:pt>
                <c:pt idx="117">
                  <c:v>10</c:v>
                </c:pt>
                <c:pt idx="118">
                  <c:v>10</c:v>
                </c:pt>
                <c:pt idx="119">
                  <c:v>10</c:v>
                </c:pt>
                <c:pt idx="120">
                  <c:v>10</c:v>
                </c:pt>
                <c:pt idx="121">
                  <c:v>10</c:v>
                </c:pt>
                <c:pt idx="122">
                  <c:v>10</c:v>
                </c:pt>
                <c:pt idx="123">
                  <c:v>10</c:v>
                </c:pt>
                <c:pt idx="124">
                  <c:v>10</c:v>
                </c:pt>
                <c:pt idx="125">
                  <c:v>10</c:v>
                </c:pt>
                <c:pt idx="126">
                  <c:v>10</c:v>
                </c:pt>
                <c:pt idx="127">
                  <c:v>10</c:v>
                </c:pt>
                <c:pt idx="128">
                  <c:v>10</c:v>
                </c:pt>
                <c:pt idx="129">
                  <c:v>10</c:v>
                </c:pt>
                <c:pt idx="130">
                  <c:v>10</c:v>
                </c:pt>
                <c:pt idx="131">
                  <c:v>10</c:v>
                </c:pt>
                <c:pt idx="132">
                  <c:v>10</c:v>
                </c:pt>
                <c:pt idx="133">
                  <c:v>10</c:v>
                </c:pt>
                <c:pt idx="134">
                  <c:v>10</c:v>
                </c:pt>
                <c:pt idx="135">
                  <c:v>10</c:v>
                </c:pt>
                <c:pt idx="136">
                  <c:v>10</c:v>
                </c:pt>
                <c:pt idx="137">
                  <c:v>10</c:v>
                </c:pt>
                <c:pt idx="138">
                  <c:v>10</c:v>
                </c:pt>
                <c:pt idx="139">
                  <c:v>10</c:v>
                </c:pt>
                <c:pt idx="140">
                  <c:v>10</c:v>
                </c:pt>
                <c:pt idx="141">
                  <c:v>10</c:v>
                </c:pt>
                <c:pt idx="142">
                  <c:v>10</c:v>
                </c:pt>
                <c:pt idx="143">
                  <c:v>10</c:v>
                </c:pt>
                <c:pt idx="144">
                  <c:v>10</c:v>
                </c:pt>
                <c:pt idx="145">
                  <c:v>10</c:v>
                </c:pt>
                <c:pt idx="146">
                  <c:v>10</c:v>
                </c:pt>
                <c:pt idx="147">
                  <c:v>10</c:v>
                </c:pt>
                <c:pt idx="148">
                  <c:v>10</c:v>
                </c:pt>
                <c:pt idx="149">
                  <c:v>10</c:v>
                </c:pt>
                <c:pt idx="150">
                  <c:v>10</c:v>
                </c:pt>
                <c:pt idx="151">
                  <c:v>10</c:v>
                </c:pt>
                <c:pt idx="152">
                  <c:v>10</c:v>
                </c:pt>
                <c:pt idx="153">
                  <c:v>10</c:v>
                </c:pt>
                <c:pt idx="154">
                  <c:v>10</c:v>
                </c:pt>
                <c:pt idx="155">
                  <c:v>10</c:v>
                </c:pt>
                <c:pt idx="156">
                  <c:v>10</c:v>
                </c:pt>
                <c:pt idx="157">
                  <c:v>10</c:v>
                </c:pt>
                <c:pt idx="158">
                  <c:v>10</c:v>
                </c:pt>
                <c:pt idx="159">
                  <c:v>10</c:v>
                </c:pt>
                <c:pt idx="160">
                  <c:v>10</c:v>
                </c:pt>
                <c:pt idx="161">
                  <c:v>10</c:v>
                </c:pt>
                <c:pt idx="162">
                  <c:v>10</c:v>
                </c:pt>
                <c:pt idx="163">
                  <c:v>10</c:v>
                </c:pt>
                <c:pt idx="164">
                  <c:v>10</c:v>
                </c:pt>
                <c:pt idx="165">
                  <c:v>10</c:v>
                </c:pt>
                <c:pt idx="166">
                  <c:v>10</c:v>
                </c:pt>
                <c:pt idx="167">
                  <c:v>10</c:v>
                </c:pt>
                <c:pt idx="168">
                  <c:v>10</c:v>
                </c:pt>
                <c:pt idx="169">
                  <c:v>10</c:v>
                </c:pt>
                <c:pt idx="170">
                  <c:v>10</c:v>
                </c:pt>
                <c:pt idx="171">
                  <c:v>10</c:v>
                </c:pt>
                <c:pt idx="172">
                  <c:v>10</c:v>
                </c:pt>
                <c:pt idx="173">
                  <c:v>10</c:v>
                </c:pt>
                <c:pt idx="174">
                  <c:v>10</c:v>
                </c:pt>
                <c:pt idx="175">
                  <c:v>10</c:v>
                </c:pt>
                <c:pt idx="176">
                  <c:v>10</c:v>
                </c:pt>
                <c:pt idx="177">
                  <c:v>10</c:v>
                </c:pt>
                <c:pt idx="178">
                  <c:v>10</c:v>
                </c:pt>
                <c:pt idx="179">
                  <c:v>10</c:v>
                </c:pt>
                <c:pt idx="180">
                  <c:v>10</c:v>
                </c:pt>
                <c:pt idx="181">
                  <c:v>10</c:v>
                </c:pt>
                <c:pt idx="182">
                  <c:v>10</c:v>
                </c:pt>
                <c:pt idx="183">
                  <c:v>10</c:v>
                </c:pt>
                <c:pt idx="184">
                  <c:v>10</c:v>
                </c:pt>
                <c:pt idx="185">
                  <c:v>10</c:v>
                </c:pt>
                <c:pt idx="186">
                  <c:v>10</c:v>
                </c:pt>
                <c:pt idx="187">
                  <c:v>10</c:v>
                </c:pt>
                <c:pt idx="188">
                  <c:v>10</c:v>
                </c:pt>
                <c:pt idx="189">
                  <c:v>10</c:v>
                </c:pt>
                <c:pt idx="190">
                  <c:v>10</c:v>
                </c:pt>
                <c:pt idx="191">
                  <c:v>10</c:v>
                </c:pt>
                <c:pt idx="192">
                  <c:v>10</c:v>
                </c:pt>
                <c:pt idx="193">
                  <c:v>10</c:v>
                </c:pt>
                <c:pt idx="194">
                  <c:v>10</c:v>
                </c:pt>
                <c:pt idx="195">
                  <c:v>10</c:v>
                </c:pt>
                <c:pt idx="196">
                  <c:v>10</c:v>
                </c:pt>
                <c:pt idx="197">
                  <c:v>10</c:v>
                </c:pt>
                <c:pt idx="198">
                  <c:v>10</c:v>
                </c:pt>
                <c:pt idx="199">
                  <c:v>10</c:v>
                </c:pt>
                <c:pt idx="200">
                  <c:v>10</c:v>
                </c:pt>
                <c:pt idx="201">
                  <c:v>10</c:v>
                </c:pt>
                <c:pt idx="202">
                  <c:v>10</c:v>
                </c:pt>
                <c:pt idx="203">
                  <c:v>10</c:v>
                </c:pt>
                <c:pt idx="204">
                  <c:v>10</c:v>
                </c:pt>
                <c:pt idx="205">
                  <c:v>10</c:v>
                </c:pt>
                <c:pt idx="206">
                  <c:v>10</c:v>
                </c:pt>
                <c:pt idx="207">
                  <c:v>10</c:v>
                </c:pt>
                <c:pt idx="208">
                  <c:v>10</c:v>
                </c:pt>
                <c:pt idx="209">
                  <c:v>10</c:v>
                </c:pt>
                <c:pt idx="210">
                  <c:v>10</c:v>
                </c:pt>
                <c:pt idx="211">
                  <c:v>10</c:v>
                </c:pt>
                <c:pt idx="212">
                  <c:v>10</c:v>
                </c:pt>
                <c:pt idx="213">
                  <c:v>10</c:v>
                </c:pt>
                <c:pt idx="214">
                  <c:v>10</c:v>
                </c:pt>
                <c:pt idx="215">
                  <c:v>10</c:v>
                </c:pt>
                <c:pt idx="216">
                  <c:v>10</c:v>
                </c:pt>
                <c:pt idx="217">
                  <c:v>10</c:v>
                </c:pt>
                <c:pt idx="218">
                  <c:v>10</c:v>
                </c:pt>
                <c:pt idx="219">
                  <c:v>10</c:v>
                </c:pt>
                <c:pt idx="220">
                  <c:v>10</c:v>
                </c:pt>
                <c:pt idx="221">
                  <c:v>10</c:v>
                </c:pt>
                <c:pt idx="222">
                  <c:v>10</c:v>
                </c:pt>
                <c:pt idx="223">
                  <c:v>10</c:v>
                </c:pt>
                <c:pt idx="224">
                  <c:v>10</c:v>
                </c:pt>
                <c:pt idx="225">
                  <c:v>10</c:v>
                </c:pt>
                <c:pt idx="226">
                  <c:v>10</c:v>
                </c:pt>
                <c:pt idx="227">
                  <c:v>10</c:v>
                </c:pt>
                <c:pt idx="228">
                  <c:v>10</c:v>
                </c:pt>
                <c:pt idx="229">
                  <c:v>10</c:v>
                </c:pt>
                <c:pt idx="230">
                  <c:v>10</c:v>
                </c:pt>
                <c:pt idx="231">
                  <c:v>10</c:v>
                </c:pt>
                <c:pt idx="232">
                  <c:v>10</c:v>
                </c:pt>
                <c:pt idx="233">
                  <c:v>10</c:v>
                </c:pt>
                <c:pt idx="234">
                  <c:v>10</c:v>
                </c:pt>
                <c:pt idx="235">
                  <c:v>10</c:v>
                </c:pt>
                <c:pt idx="236">
                  <c:v>10</c:v>
                </c:pt>
                <c:pt idx="237">
                  <c:v>10</c:v>
                </c:pt>
                <c:pt idx="238">
                  <c:v>10</c:v>
                </c:pt>
                <c:pt idx="239">
                  <c:v>10</c:v>
                </c:pt>
                <c:pt idx="240">
                  <c:v>10</c:v>
                </c:pt>
                <c:pt idx="241">
                  <c:v>10</c:v>
                </c:pt>
                <c:pt idx="242">
                  <c:v>10</c:v>
                </c:pt>
                <c:pt idx="243">
                  <c:v>10</c:v>
                </c:pt>
                <c:pt idx="244">
                  <c:v>10</c:v>
                </c:pt>
                <c:pt idx="245">
                  <c:v>10</c:v>
                </c:pt>
                <c:pt idx="246">
                  <c:v>10</c:v>
                </c:pt>
                <c:pt idx="247">
                  <c:v>10</c:v>
                </c:pt>
                <c:pt idx="248">
                  <c:v>10</c:v>
                </c:pt>
                <c:pt idx="249">
                  <c:v>10</c:v>
                </c:pt>
                <c:pt idx="250">
                  <c:v>10</c:v>
                </c:pt>
                <c:pt idx="251">
                  <c:v>10</c:v>
                </c:pt>
                <c:pt idx="252">
                  <c:v>10</c:v>
                </c:pt>
                <c:pt idx="253">
                  <c:v>10</c:v>
                </c:pt>
                <c:pt idx="254">
                  <c:v>10</c:v>
                </c:pt>
                <c:pt idx="255">
                  <c:v>10</c:v>
                </c:pt>
                <c:pt idx="256">
                  <c:v>10</c:v>
                </c:pt>
                <c:pt idx="257">
                  <c:v>10</c:v>
                </c:pt>
                <c:pt idx="258">
                  <c:v>10</c:v>
                </c:pt>
                <c:pt idx="259">
                  <c:v>10</c:v>
                </c:pt>
                <c:pt idx="260">
                  <c:v>10</c:v>
                </c:pt>
                <c:pt idx="261">
                  <c:v>10</c:v>
                </c:pt>
                <c:pt idx="262">
                  <c:v>10</c:v>
                </c:pt>
                <c:pt idx="263">
                  <c:v>10</c:v>
                </c:pt>
                <c:pt idx="264">
                  <c:v>10</c:v>
                </c:pt>
                <c:pt idx="265">
                  <c:v>10</c:v>
                </c:pt>
                <c:pt idx="266">
                  <c:v>10</c:v>
                </c:pt>
                <c:pt idx="267">
                  <c:v>10</c:v>
                </c:pt>
                <c:pt idx="268">
                  <c:v>10</c:v>
                </c:pt>
                <c:pt idx="269">
                  <c:v>10</c:v>
                </c:pt>
                <c:pt idx="270">
                  <c:v>10</c:v>
                </c:pt>
                <c:pt idx="271">
                  <c:v>10</c:v>
                </c:pt>
                <c:pt idx="272">
                  <c:v>10</c:v>
                </c:pt>
                <c:pt idx="273">
                  <c:v>10</c:v>
                </c:pt>
                <c:pt idx="274">
                  <c:v>10</c:v>
                </c:pt>
                <c:pt idx="275">
                  <c:v>10</c:v>
                </c:pt>
                <c:pt idx="276">
                  <c:v>10</c:v>
                </c:pt>
                <c:pt idx="277">
                  <c:v>10</c:v>
                </c:pt>
                <c:pt idx="278">
                  <c:v>10</c:v>
                </c:pt>
                <c:pt idx="279">
                  <c:v>10</c:v>
                </c:pt>
                <c:pt idx="280">
                  <c:v>10</c:v>
                </c:pt>
                <c:pt idx="281">
                  <c:v>10</c:v>
                </c:pt>
                <c:pt idx="282">
                  <c:v>10</c:v>
                </c:pt>
                <c:pt idx="283">
                  <c:v>10</c:v>
                </c:pt>
                <c:pt idx="284">
                  <c:v>10</c:v>
                </c:pt>
                <c:pt idx="285">
                  <c:v>10</c:v>
                </c:pt>
                <c:pt idx="286">
                  <c:v>10</c:v>
                </c:pt>
                <c:pt idx="287">
                  <c:v>10</c:v>
                </c:pt>
                <c:pt idx="288">
                  <c:v>10</c:v>
                </c:pt>
                <c:pt idx="289">
                  <c:v>10</c:v>
                </c:pt>
                <c:pt idx="290">
                  <c:v>10</c:v>
                </c:pt>
                <c:pt idx="291">
                  <c:v>10</c:v>
                </c:pt>
                <c:pt idx="292">
                  <c:v>10</c:v>
                </c:pt>
                <c:pt idx="293">
                  <c:v>10</c:v>
                </c:pt>
                <c:pt idx="294">
                  <c:v>10</c:v>
                </c:pt>
                <c:pt idx="295">
                  <c:v>10</c:v>
                </c:pt>
                <c:pt idx="296">
                  <c:v>10</c:v>
                </c:pt>
                <c:pt idx="297">
                  <c:v>10</c:v>
                </c:pt>
                <c:pt idx="298">
                  <c:v>10</c:v>
                </c:pt>
                <c:pt idx="299">
                  <c:v>10</c:v>
                </c:pt>
                <c:pt idx="300">
                  <c:v>10</c:v>
                </c:pt>
                <c:pt idx="301">
                  <c:v>10</c:v>
                </c:pt>
                <c:pt idx="302">
                  <c:v>10</c:v>
                </c:pt>
                <c:pt idx="303">
                  <c:v>10</c:v>
                </c:pt>
                <c:pt idx="304">
                  <c:v>10</c:v>
                </c:pt>
                <c:pt idx="305">
                  <c:v>10</c:v>
                </c:pt>
                <c:pt idx="306">
                  <c:v>10</c:v>
                </c:pt>
                <c:pt idx="307">
                  <c:v>10</c:v>
                </c:pt>
                <c:pt idx="308">
                  <c:v>10</c:v>
                </c:pt>
                <c:pt idx="309">
                  <c:v>10</c:v>
                </c:pt>
                <c:pt idx="310">
                  <c:v>10</c:v>
                </c:pt>
                <c:pt idx="311">
                  <c:v>10</c:v>
                </c:pt>
                <c:pt idx="312">
                  <c:v>10</c:v>
                </c:pt>
                <c:pt idx="313">
                  <c:v>10</c:v>
                </c:pt>
                <c:pt idx="314">
                  <c:v>10</c:v>
                </c:pt>
                <c:pt idx="315">
                  <c:v>10</c:v>
                </c:pt>
                <c:pt idx="316">
                  <c:v>10</c:v>
                </c:pt>
                <c:pt idx="317">
                  <c:v>10</c:v>
                </c:pt>
                <c:pt idx="318">
                  <c:v>10</c:v>
                </c:pt>
                <c:pt idx="319">
                  <c:v>10</c:v>
                </c:pt>
                <c:pt idx="320">
                  <c:v>10</c:v>
                </c:pt>
                <c:pt idx="321">
                  <c:v>10</c:v>
                </c:pt>
                <c:pt idx="322">
                  <c:v>10</c:v>
                </c:pt>
                <c:pt idx="323">
                  <c:v>10</c:v>
                </c:pt>
                <c:pt idx="324">
                  <c:v>10</c:v>
                </c:pt>
                <c:pt idx="325">
                  <c:v>10</c:v>
                </c:pt>
                <c:pt idx="326">
                  <c:v>10</c:v>
                </c:pt>
                <c:pt idx="327">
                  <c:v>10</c:v>
                </c:pt>
                <c:pt idx="328">
                  <c:v>10</c:v>
                </c:pt>
                <c:pt idx="329">
                  <c:v>10</c:v>
                </c:pt>
                <c:pt idx="330">
                  <c:v>10</c:v>
                </c:pt>
                <c:pt idx="331">
                  <c:v>10</c:v>
                </c:pt>
                <c:pt idx="332">
                  <c:v>10</c:v>
                </c:pt>
                <c:pt idx="333">
                  <c:v>10</c:v>
                </c:pt>
                <c:pt idx="334">
                  <c:v>10</c:v>
                </c:pt>
                <c:pt idx="335">
                  <c:v>10</c:v>
                </c:pt>
                <c:pt idx="336">
                  <c:v>10</c:v>
                </c:pt>
                <c:pt idx="337">
                  <c:v>10</c:v>
                </c:pt>
                <c:pt idx="338">
                  <c:v>10</c:v>
                </c:pt>
                <c:pt idx="339">
                  <c:v>10</c:v>
                </c:pt>
                <c:pt idx="340">
                  <c:v>10</c:v>
                </c:pt>
                <c:pt idx="341">
                  <c:v>10</c:v>
                </c:pt>
                <c:pt idx="342">
                  <c:v>10</c:v>
                </c:pt>
                <c:pt idx="343">
                  <c:v>10</c:v>
                </c:pt>
                <c:pt idx="344">
                  <c:v>10</c:v>
                </c:pt>
                <c:pt idx="345">
                  <c:v>10</c:v>
                </c:pt>
                <c:pt idx="346">
                  <c:v>10</c:v>
                </c:pt>
                <c:pt idx="347">
                  <c:v>10</c:v>
                </c:pt>
                <c:pt idx="348">
                  <c:v>10</c:v>
                </c:pt>
                <c:pt idx="349">
                  <c:v>10</c:v>
                </c:pt>
                <c:pt idx="350">
                  <c:v>10</c:v>
                </c:pt>
                <c:pt idx="351">
                  <c:v>10</c:v>
                </c:pt>
                <c:pt idx="352">
                  <c:v>10</c:v>
                </c:pt>
                <c:pt idx="353">
                  <c:v>10</c:v>
                </c:pt>
                <c:pt idx="354">
                  <c:v>10</c:v>
                </c:pt>
                <c:pt idx="355">
                  <c:v>10</c:v>
                </c:pt>
                <c:pt idx="356">
                  <c:v>10</c:v>
                </c:pt>
                <c:pt idx="357">
                  <c:v>10</c:v>
                </c:pt>
                <c:pt idx="358">
                  <c:v>10</c:v>
                </c:pt>
                <c:pt idx="359">
                  <c:v>10</c:v>
                </c:pt>
                <c:pt idx="360">
                  <c:v>10</c:v>
                </c:pt>
                <c:pt idx="361">
                  <c:v>10</c:v>
                </c:pt>
                <c:pt idx="362">
                  <c:v>10</c:v>
                </c:pt>
                <c:pt idx="363">
                  <c:v>10</c:v>
                </c:pt>
                <c:pt idx="364">
                  <c:v>10</c:v>
                </c:pt>
                <c:pt idx="365">
                  <c:v>10</c:v>
                </c:pt>
                <c:pt idx="366">
                  <c:v>10</c:v>
                </c:pt>
                <c:pt idx="367">
                  <c:v>10</c:v>
                </c:pt>
                <c:pt idx="368">
                  <c:v>10</c:v>
                </c:pt>
                <c:pt idx="369">
                  <c:v>10</c:v>
                </c:pt>
                <c:pt idx="370">
                  <c:v>10</c:v>
                </c:pt>
                <c:pt idx="371">
                  <c:v>10</c:v>
                </c:pt>
                <c:pt idx="372">
                  <c:v>10</c:v>
                </c:pt>
                <c:pt idx="373">
                  <c:v>10</c:v>
                </c:pt>
                <c:pt idx="374">
                  <c:v>10</c:v>
                </c:pt>
                <c:pt idx="375">
                  <c:v>10</c:v>
                </c:pt>
                <c:pt idx="376">
                  <c:v>10</c:v>
                </c:pt>
                <c:pt idx="377">
                  <c:v>10</c:v>
                </c:pt>
                <c:pt idx="378">
                  <c:v>10</c:v>
                </c:pt>
                <c:pt idx="379">
                  <c:v>10</c:v>
                </c:pt>
                <c:pt idx="380">
                  <c:v>10</c:v>
                </c:pt>
                <c:pt idx="381">
                  <c:v>10</c:v>
                </c:pt>
                <c:pt idx="382">
                  <c:v>10</c:v>
                </c:pt>
                <c:pt idx="383">
                  <c:v>10</c:v>
                </c:pt>
                <c:pt idx="384">
                  <c:v>10</c:v>
                </c:pt>
                <c:pt idx="385">
                  <c:v>10</c:v>
                </c:pt>
                <c:pt idx="386">
                  <c:v>10</c:v>
                </c:pt>
                <c:pt idx="387">
                  <c:v>10</c:v>
                </c:pt>
                <c:pt idx="388">
                  <c:v>10</c:v>
                </c:pt>
                <c:pt idx="389">
                  <c:v>10</c:v>
                </c:pt>
                <c:pt idx="390">
                  <c:v>10</c:v>
                </c:pt>
                <c:pt idx="391">
                  <c:v>10</c:v>
                </c:pt>
                <c:pt idx="392">
                  <c:v>10</c:v>
                </c:pt>
                <c:pt idx="393">
                  <c:v>10</c:v>
                </c:pt>
                <c:pt idx="394">
                  <c:v>10</c:v>
                </c:pt>
                <c:pt idx="395">
                  <c:v>10</c:v>
                </c:pt>
                <c:pt idx="396">
                  <c:v>10</c:v>
                </c:pt>
                <c:pt idx="397">
                  <c:v>10</c:v>
                </c:pt>
                <c:pt idx="398">
                  <c:v>10</c:v>
                </c:pt>
                <c:pt idx="399">
                  <c:v>10</c:v>
                </c:pt>
                <c:pt idx="400">
                  <c:v>10</c:v>
                </c:pt>
                <c:pt idx="401">
                  <c:v>10</c:v>
                </c:pt>
                <c:pt idx="402">
                  <c:v>10</c:v>
                </c:pt>
                <c:pt idx="403">
                  <c:v>10</c:v>
                </c:pt>
                <c:pt idx="404">
                  <c:v>10</c:v>
                </c:pt>
                <c:pt idx="405">
                  <c:v>10</c:v>
                </c:pt>
                <c:pt idx="406">
                  <c:v>10</c:v>
                </c:pt>
                <c:pt idx="407">
                  <c:v>10</c:v>
                </c:pt>
                <c:pt idx="408">
                  <c:v>10</c:v>
                </c:pt>
                <c:pt idx="409">
                  <c:v>10</c:v>
                </c:pt>
                <c:pt idx="410">
                  <c:v>10</c:v>
                </c:pt>
                <c:pt idx="411">
                  <c:v>10</c:v>
                </c:pt>
                <c:pt idx="412">
                  <c:v>10</c:v>
                </c:pt>
                <c:pt idx="413">
                  <c:v>10</c:v>
                </c:pt>
                <c:pt idx="414">
                  <c:v>10</c:v>
                </c:pt>
                <c:pt idx="415">
                  <c:v>10</c:v>
                </c:pt>
                <c:pt idx="416">
                  <c:v>10</c:v>
                </c:pt>
                <c:pt idx="417">
                  <c:v>10</c:v>
                </c:pt>
                <c:pt idx="418">
                  <c:v>10</c:v>
                </c:pt>
                <c:pt idx="419">
                  <c:v>10</c:v>
                </c:pt>
                <c:pt idx="420">
                  <c:v>10</c:v>
                </c:pt>
                <c:pt idx="421">
                  <c:v>10</c:v>
                </c:pt>
                <c:pt idx="422">
                  <c:v>10</c:v>
                </c:pt>
                <c:pt idx="423">
                  <c:v>10</c:v>
                </c:pt>
                <c:pt idx="424">
                  <c:v>10</c:v>
                </c:pt>
                <c:pt idx="425">
                  <c:v>10</c:v>
                </c:pt>
                <c:pt idx="426">
                  <c:v>10</c:v>
                </c:pt>
                <c:pt idx="427">
                  <c:v>10</c:v>
                </c:pt>
                <c:pt idx="428">
                  <c:v>10</c:v>
                </c:pt>
                <c:pt idx="429">
                  <c:v>10</c:v>
                </c:pt>
                <c:pt idx="430">
                  <c:v>10</c:v>
                </c:pt>
                <c:pt idx="431">
                  <c:v>10</c:v>
                </c:pt>
                <c:pt idx="432">
                  <c:v>10</c:v>
                </c:pt>
                <c:pt idx="433">
                  <c:v>10</c:v>
                </c:pt>
                <c:pt idx="434">
                  <c:v>10</c:v>
                </c:pt>
                <c:pt idx="435">
                  <c:v>10</c:v>
                </c:pt>
                <c:pt idx="436">
                  <c:v>10</c:v>
                </c:pt>
                <c:pt idx="437">
                  <c:v>10</c:v>
                </c:pt>
                <c:pt idx="438">
                  <c:v>10</c:v>
                </c:pt>
                <c:pt idx="439">
                  <c:v>10</c:v>
                </c:pt>
                <c:pt idx="440">
                  <c:v>10</c:v>
                </c:pt>
                <c:pt idx="441">
                  <c:v>10</c:v>
                </c:pt>
                <c:pt idx="442">
                  <c:v>10</c:v>
                </c:pt>
                <c:pt idx="443">
                  <c:v>10</c:v>
                </c:pt>
                <c:pt idx="444">
                  <c:v>10</c:v>
                </c:pt>
                <c:pt idx="445">
                  <c:v>10</c:v>
                </c:pt>
                <c:pt idx="446">
                  <c:v>10</c:v>
                </c:pt>
                <c:pt idx="447">
                  <c:v>10</c:v>
                </c:pt>
                <c:pt idx="448">
                  <c:v>10</c:v>
                </c:pt>
                <c:pt idx="449">
                  <c:v>10</c:v>
                </c:pt>
                <c:pt idx="450">
                  <c:v>10</c:v>
                </c:pt>
                <c:pt idx="451">
                  <c:v>10</c:v>
                </c:pt>
                <c:pt idx="452">
                  <c:v>10</c:v>
                </c:pt>
                <c:pt idx="453">
                  <c:v>10</c:v>
                </c:pt>
                <c:pt idx="454">
                  <c:v>10</c:v>
                </c:pt>
                <c:pt idx="455">
                  <c:v>10</c:v>
                </c:pt>
                <c:pt idx="456">
                  <c:v>10</c:v>
                </c:pt>
                <c:pt idx="457">
                  <c:v>10</c:v>
                </c:pt>
                <c:pt idx="458">
                  <c:v>10</c:v>
                </c:pt>
                <c:pt idx="459">
                  <c:v>10</c:v>
                </c:pt>
                <c:pt idx="460">
                  <c:v>10</c:v>
                </c:pt>
                <c:pt idx="461">
                  <c:v>10</c:v>
                </c:pt>
                <c:pt idx="462">
                  <c:v>10</c:v>
                </c:pt>
                <c:pt idx="463">
                  <c:v>10</c:v>
                </c:pt>
                <c:pt idx="464">
                  <c:v>10</c:v>
                </c:pt>
                <c:pt idx="465">
                  <c:v>10</c:v>
                </c:pt>
                <c:pt idx="466">
                  <c:v>10</c:v>
                </c:pt>
                <c:pt idx="467">
                  <c:v>10</c:v>
                </c:pt>
                <c:pt idx="468">
                  <c:v>10</c:v>
                </c:pt>
                <c:pt idx="469">
                  <c:v>10</c:v>
                </c:pt>
                <c:pt idx="470">
                  <c:v>10</c:v>
                </c:pt>
                <c:pt idx="471">
                  <c:v>10</c:v>
                </c:pt>
                <c:pt idx="472">
                  <c:v>10</c:v>
                </c:pt>
                <c:pt idx="473">
                  <c:v>10</c:v>
                </c:pt>
                <c:pt idx="474">
                  <c:v>10</c:v>
                </c:pt>
                <c:pt idx="475">
                  <c:v>10</c:v>
                </c:pt>
                <c:pt idx="476">
                  <c:v>10</c:v>
                </c:pt>
                <c:pt idx="477">
                  <c:v>10</c:v>
                </c:pt>
                <c:pt idx="478">
                  <c:v>10</c:v>
                </c:pt>
                <c:pt idx="479">
                  <c:v>10</c:v>
                </c:pt>
                <c:pt idx="480">
                  <c:v>10</c:v>
                </c:pt>
                <c:pt idx="481">
                  <c:v>10</c:v>
                </c:pt>
                <c:pt idx="482">
                  <c:v>10</c:v>
                </c:pt>
                <c:pt idx="483">
                  <c:v>10</c:v>
                </c:pt>
                <c:pt idx="484">
                  <c:v>10</c:v>
                </c:pt>
                <c:pt idx="485">
                  <c:v>10</c:v>
                </c:pt>
                <c:pt idx="486">
                  <c:v>10</c:v>
                </c:pt>
                <c:pt idx="487">
                  <c:v>10</c:v>
                </c:pt>
                <c:pt idx="488">
                  <c:v>10</c:v>
                </c:pt>
                <c:pt idx="489">
                  <c:v>10</c:v>
                </c:pt>
                <c:pt idx="490">
                  <c:v>10</c:v>
                </c:pt>
                <c:pt idx="491">
                  <c:v>10</c:v>
                </c:pt>
                <c:pt idx="492">
                  <c:v>10</c:v>
                </c:pt>
                <c:pt idx="493">
                  <c:v>10</c:v>
                </c:pt>
                <c:pt idx="494">
                  <c:v>10</c:v>
                </c:pt>
                <c:pt idx="495">
                  <c:v>10</c:v>
                </c:pt>
                <c:pt idx="496">
                  <c:v>10</c:v>
                </c:pt>
                <c:pt idx="497">
                  <c:v>10</c:v>
                </c:pt>
                <c:pt idx="498">
                  <c:v>10</c:v>
                </c:pt>
                <c:pt idx="499">
                  <c:v>10</c:v>
                </c:pt>
                <c:pt idx="500">
                  <c:v>10</c:v>
                </c:pt>
                <c:pt idx="501">
                  <c:v>10</c:v>
                </c:pt>
                <c:pt idx="502">
                  <c:v>10</c:v>
                </c:pt>
                <c:pt idx="503">
                  <c:v>10</c:v>
                </c:pt>
                <c:pt idx="504">
                  <c:v>10</c:v>
                </c:pt>
                <c:pt idx="505">
                  <c:v>10</c:v>
                </c:pt>
                <c:pt idx="506">
                  <c:v>10</c:v>
                </c:pt>
                <c:pt idx="507">
                  <c:v>10</c:v>
                </c:pt>
                <c:pt idx="508">
                  <c:v>10</c:v>
                </c:pt>
                <c:pt idx="509">
                  <c:v>10</c:v>
                </c:pt>
                <c:pt idx="510">
                  <c:v>10</c:v>
                </c:pt>
                <c:pt idx="511">
                  <c:v>10</c:v>
                </c:pt>
                <c:pt idx="512">
                  <c:v>10</c:v>
                </c:pt>
                <c:pt idx="513">
                  <c:v>10</c:v>
                </c:pt>
                <c:pt idx="514">
                  <c:v>10</c:v>
                </c:pt>
                <c:pt idx="515">
                  <c:v>10</c:v>
                </c:pt>
                <c:pt idx="516">
                  <c:v>10</c:v>
                </c:pt>
                <c:pt idx="517">
                  <c:v>10</c:v>
                </c:pt>
                <c:pt idx="518">
                  <c:v>10</c:v>
                </c:pt>
                <c:pt idx="519">
                  <c:v>10</c:v>
                </c:pt>
                <c:pt idx="520">
                  <c:v>10</c:v>
                </c:pt>
                <c:pt idx="521">
                  <c:v>10</c:v>
                </c:pt>
                <c:pt idx="522">
                  <c:v>10</c:v>
                </c:pt>
                <c:pt idx="523">
                  <c:v>10</c:v>
                </c:pt>
                <c:pt idx="524">
                  <c:v>10</c:v>
                </c:pt>
                <c:pt idx="525">
                  <c:v>10</c:v>
                </c:pt>
                <c:pt idx="526">
                  <c:v>10</c:v>
                </c:pt>
                <c:pt idx="527">
                  <c:v>10</c:v>
                </c:pt>
                <c:pt idx="528">
                  <c:v>10</c:v>
                </c:pt>
                <c:pt idx="529">
                  <c:v>10</c:v>
                </c:pt>
                <c:pt idx="530">
                  <c:v>10</c:v>
                </c:pt>
                <c:pt idx="531">
                  <c:v>10</c:v>
                </c:pt>
                <c:pt idx="532">
                  <c:v>10</c:v>
                </c:pt>
                <c:pt idx="533">
                  <c:v>10</c:v>
                </c:pt>
                <c:pt idx="534">
                  <c:v>10</c:v>
                </c:pt>
                <c:pt idx="535">
                  <c:v>10</c:v>
                </c:pt>
                <c:pt idx="536">
                  <c:v>10</c:v>
                </c:pt>
                <c:pt idx="537">
                  <c:v>10</c:v>
                </c:pt>
                <c:pt idx="538">
                  <c:v>10</c:v>
                </c:pt>
                <c:pt idx="539">
                  <c:v>10</c:v>
                </c:pt>
                <c:pt idx="540">
                  <c:v>10</c:v>
                </c:pt>
                <c:pt idx="541">
                  <c:v>10</c:v>
                </c:pt>
                <c:pt idx="542">
                  <c:v>10</c:v>
                </c:pt>
                <c:pt idx="543">
                  <c:v>10</c:v>
                </c:pt>
                <c:pt idx="544">
                  <c:v>10</c:v>
                </c:pt>
                <c:pt idx="545">
                  <c:v>10</c:v>
                </c:pt>
                <c:pt idx="546">
                  <c:v>10</c:v>
                </c:pt>
                <c:pt idx="547">
                  <c:v>10</c:v>
                </c:pt>
                <c:pt idx="548">
                  <c:v>10</c:v>
                </c:pt>
                <c:pt idx="549">
                  <c:v>10</c:v>
                </c:pt>
                <c:pt idx="550">
                  <c:v>10</c:v>
                </c:pt>
                <c:pt idx="551">
                  <c:v>10</c:v>
                </c:pt>
                <c:pt idx="552">
                  <c:v>10</c:v>
                </c:pt>
                <c:pt idx="553">
                  <c:v>10</c:v>
                </c:pt>
                <c:pt idx="554">
                  <c:v>10</c:v>
                </c:pt>
                <c:pt idx="555">
                  <c:v>10</c:v>
                </c:pt>
                <c:pt idx="556">
                  <c:v>10</c:v>
                </c:pt>
                <c:pt idx="557">
                  <c:v>10</c:v>
                </c:pt>
                <c:pt idx="558">
                  <c:v>10</c:v>
                </c:pt>
                <c:pt idx="559">
                  <c:v>10</c:v>
                </c:pt>
                <c:pt idx="560">
                  <c:v>10</c:v>
                </c:pt>
                <c:pt idx="561">
                  <c:v>10</c:v>
                </c:pt>
                <c:pt idx="562">
                  <c:v>10</c:v>
                </c:pt>
                <c:pt idx="563">
                  <c:v>10</c:v>
                </c:pt>
                <c:pt idx="564">
                  <c:v>10</c:v>
                </c:pt>
                <c:pt idx="565">
                  <c:v>10</c:v>
                </c:pt>
                <c:pt idx="566">
                  <c:v>10</c:v>
                </c:pt>
                <c:pt idx="567">
                  <c:v>10</c:v>
                </c:pt>
                <c:pt idx="568">
                  <c:v>10</c:v>
                </c:pt>
                <c:pt idx="569">
                  <c:v>10</c:v>
                </c:pt>
                <c:pt idx="570">
                  <c:v>10</c:v>
                </c:pt>
                <c:pt idx="571">
                  <c:v>10</c:v>
                </c:pt>
                <c:pt idx="572">
                  <c:v>10</c:v>
                </c:pt>
                <c:pt idx="573">
                  <c:v>10</c:v>
                </c:pt>
                <c:pt idx="574">
                  <c:v>10</c:v>
                </c:pt>
                <c:pt idx="575">
                  <c:v>10</c:v>
                </c:pt>
                <c:pt idx="576">
                  <c:v>10</c:v>
                </c:pt>
                <c:pt idx="577">
                  <c:v>10</c:v>
                </c:pt>
                <c:pt idx="578">
                  <c:v>10</c:v>
                </c:pt>
                <c:pt idx="579">
                  <c:v>10</c:v>
                </c:pt>
                <c:pt idx="580">
                  <c:v>10</c:v>
                </c:pt>
                <c:pt idx="581">
                  <c:v>10</c:v>
                </c:pt>
                <c:pt idx="582">
                  <c:v>10</c:v>
                </c:pt>
                <c:pt idx="583">
                  <c:v>10</c:v>
                </c:pt>
                <c:pt idx="584">
                  <c:v>10</c:v>
                </c:pt>
                <c:pt idx="585">
                  <c:v>10</c:v>
                </c:pt>
                <c:pt idx="586">
                  <c:v>10</c:v>
                </c:pt>
                <c:pt idx="587">
                  <c:v>10</c:v>
                </c:pt>
                <c:pt idx="588">
                  <c:v>10</c:v>
                </c:pt>
                <c:pt idx="589">
                  <c:v>10</c:v>
                </c:pt>
                <c:pt idx="590">
                  <c:v>10</c:v>
                </c:pt>
                <c:pt idx="591">
                  <c:v>10</c:v>
                </c:pt>
                <c:pt idx="592">
                  <c:v>10</c:v>
                </c:pt>
                <c:pt idx="593">
                  <c:v>10</c:v>
                </c:pt>
                <c:pt idx="594">
                  <c:v>10</c:v>
                </c:pt>
                <c:pt idx="595">
                  <c:v>10</c:v>
                </c:pt>
                <c:pt idx="596">
                  <c:v>10</c:v>
                </c:pt>
                <c:pt idx="597">
                  <c:v>10</c:v>
                </c:pt>
                <c:pt idx="598">
                  <c:v>10</c:v>
                </c:pt>
                <c:pt idx="599">
                  <c:v>10</c:v>
                </c:pt>
                <c:pt idx="600">
                  <c:v>10</c:v>
                </c:pt>
                <c:pt idx="601">
                  <c:v>10</c:v>
                </c:pt>
                <c:pt idx="602">
                  <c:v>10</c:v>
                </c:pt>
                <c:pt idx="603">
                  <c:v>10</c:v>
                </c:pt>
                <c:pt idx="604">
                  <c:v>10</c:v>
                </c:pt>
                <c:pt idx="605">
                  <c:v>10</c:v>
                </c:pt>
                <c:pt idx="606">
                  <c:v>10</c:v>
                </c:pt>
                <c:pt idx="607">
                  <c:v>10</c:v>
                </c:pt>
                <c:pt idx="608">
                  <c:v>10</c:v>
                </c:pt>
                <c:pt idx="609">
                  <c:v>10</c:v>
                </c:pt>
                <c:pt idx="610">
                  <c:v>10</c:v>
                </c:pt>
                <c:pt idx="611">
                  <c:v>10</c:v>
                </c:pt>
                <c:pt idx="612">
                  <c:v>10</c:v>
                </c:pt>
                <c:pt idx="613">
                  <c:v>10</c:v>
                </c:pt>
                <c:pt idx="614">
                  <c:v>10</c:v>
                </c:pt>
                <c:pt idx="615">
                  <c:v>10</c:v>
                </c:pt>
                <c:pt idx="616">
                  <c:v>10</c:v>
                </c:pt>
                <c:pt idx="617">
                  <c:v>10</c:v>
                </c:pt>
                <c:pt idx="618">
                  <c:v>10</c:v>
                </c:pt>
                <c:pt idx="619">
                  <c:v>10</c:v>
                </c:pt>
                <c:pt idx="620">
                  <c:v>10</c:v>
                </c:pt>
                <c:pt idx="621">
                  <c:v>10</c:v>
                </c:pt>
                <c:pt idx="622">
                  <c:v>10</c:v>
                </c:pt>
                <c:pt idx="623">
                  <c:v>10</c:v>
                </c:pt>
                <c:pt idx="624">
                  <c:v>10</c:v>
                </c:pt>
                <c:pt idx="625">
                  <c:v>10</c:v>
                </c:pt>
                <c:pt idx="626">
                  <c:v>10</c:v>
                </c:pt>
                <c:pt idx="627">
                  <c:v>10</c:v>
                </c:pt>
                <c:pt idx="628">
                  <c:v>10</c:v>
                </c:pt>
                <c:pt idx="629">
                  <c:v>10</c:v>
                </c:pt>
                <c:pt idx="630">
                  <c:v>10</c:v>
                </c:pt>
                <c:pt idx="631">
                  <c:v>10</c:v>
                </c:pt>
                <c:pt idx="632">
                  <c:v>10</c:v>
                </c:pt>
                <c:pt idx="633">
                  <c:v>10</c:v>
                </c:pt>
                <c:pt idx="634">
                  <c:v>10</c:v>
                </c:pt>
                <c:pt idx="635">
                  <c:v>10</c:v>
                </c:pt>
                <c:pt idx="636">
                  <c:v>10</c:v>
                </c:pt>
                <c:pt idx="637">
                  <c:v>10</c:v>
                </c:pt>
                <c:pt idx="638">
                  <c:v>10</c:v>
                </c:pt>
                <c:pt idx="639">
                  <c:v>10</c:v>
                </c:pt>
                <c:pt idx="640">
                  <c:v>10</c:v>
                </c:pt>
                <c:pt idx="641">
                  <c:v>10</c:v>
                </c:pt>
                <c:pt idx="642">
                  <c:v>10</c:v>
                </c:pt>
                <c:pt idx="643">
                  <c:v>10</c:v>
                </c:pt>
                <c:pt idx="644">
                  <c:v>10</c:v>
                </c:pt>
                <c:pt idx="645">
                  <c:v>10</c:v>
                </c:pt>
                <c:pt idx="646">
                  <c:v>10</c:v>
                </c:pt>
                <c:pt idx="647">
                  <c:v>10</c:v>
                </c:pt>
                <c:pt idx="648">
                  <c:v>10</c:v>
                </c:pt>
                <c:pt idx="649">
                  <c:v>10</c:v>
                </c:pt>
                <c:pt idx="650">
                  <c:v>10</c:v>
                </c:pt>
                <c:pt idx="651">
                  <c:v>10</c:v>
                </c:pt>
                <c:pt idx="652">
                  <c:v>10</c:v>
                </c:pt>
                <c:pt idx="653">
                  <c:v>10</c:v>
                </c:pt>
                <c:pt idx="654">
                  <c:v>10</c:v>
                </c:pt>
                <c:pt idx="655">
                  <c:v>10</c:v>
                </c:pt>
                <c:pt idx="656">
                  <c:v>10</c:v>
                </c:pt>
                <c:pt idx="657">
                  <c:v>10</c:v>
                </c:pt>
                <c:pt idx="658">
                  <c:v>10</c:v>
                </c:pt>
                <c:pt idx="659">
                  <c:v>10</c:v>
                </c:pt>
                <c:pt idx="660">
                  <c:v>10</c:v>
                </c:pt>
                <c:pt idx="661">
                  <c:v>10</c:v>
                </c:pt>
                <c:pt idx="662">
                  <c:v>10</c:v>
                </c:pt>
                <c:pt idx="663">
                  <c:v>10</c:v>
                </c:pt>
                <c:pt idx="664">
                  <c:v>10</c:v>
                </c:pt>
                <c:pt idx="665">
                  <c:v>10</c:v>
                </c:pt>
                <c:pt idx="666">
                  <c:v>10</c:v>
                </c:pt>
                <c:pt idx="667">
                  <c:v>10</c:v>
                </c:pt>
                <c:pt idx="668">
                  <c:v>10</c:v>
                </c:pt>
                <c:pt idx="669">
                  <c:v>10</c:v>
                </c:pt>
                <c:pt idx="670">
                  <c:v>10</c:v>
                </c:pt>
                <c:pt idx="671">
                  <c:v>10</c:v>
                </c:pt>
                <c:pt idx="672">
                  <c:v>10</c:v>
                </c:pt>
                <c:pt idx="673">
                  <c:v>10</c:v>
                </c:pt>
                <c:pt idx="674">
                  <c:v>10</c:v>
                </c:pt>
                <c:pt idx="675">
                  <c:v>10</c:v>
                </c:pt>
                <c:pt idx="676">
                  <c:v>10</c:v>
                </c:pt>
                <c:pt idx="677">
                  <c:v>10</c:v>
                </c:pt>
                <c:pt idx="678">
                  <c:v>10</c:v>
                </c:pt>
                <c:pt idx="679">
                  <c:v>10</c:v>
                </c:pt>
                <c:pt idx="680">
                  <c:v>10</c:v>
                </c:pt>
                <c:pt idx="681">
                  <c:v>10</c:v>
                </c:pt>
                <c:pt idx="682">
                  <c:v>10</c:v>
                </c:pt>
                <c:pt idx="683">
                  <c:v>10</c:v>
                </c:pt>
                <c:pt idx="684">
                  <c:v>10</c:v>
                </c:pt>
                <c:pt idx="685">
                  <c:v>10</c:v>
                </c:pt>
                <c:pt idx="686">
                  <c:v>10</c:v>
                </c:pt>
                <c:pt idx="687">
                  <c:v>10</c:v>
                </c:pt>
                <c:pt idx="688">
                  <c:v>10</c:v>
                </c:pt>
                <c:pt idx="689">
                  <c:v>10</c:v>
                </c:pt>
                <c:pt idx="690">
                  <c:v>10</c:v>
                </c:pt>
                <c:pt idx="691">
                  <c:v>10</c:v>
                </c:pt>
                <c:pt idx="692">
                  <c:v>10</c:v>
                </c:pt>
                <c:pt idx="693">
                  <c:v>10</c:v>
                </c:pt>
                <c:pt idx="694">
                  <c:v>10</c:v>
                </c:pt>
                <c:pt idx="695">
                  <c:v>10</c:v>
                </c:pt>
                <c:pt idx="696">
                  <c:v>10</c:v>
                </c:pt>
                <c:pt idx="697">
                  <c:v>10</c:v>
                </c:pt>
                <c:pt idx="698">
                  <c:v>10</c:v>
                </c:pt>
                <c:pt idx="699">
                  <c:v>10</c:v>
                </c:pt>
                <c:pt idx="700">
                  <c:v>10</c:v>
                </c:pt>
                <c:pt idx="701">
                  <c:v>10</c:v>
                </c:pt>
                <c:pt idx="702">
                  <c:v>10</c:v>
                </c:pt>
                <c:pt idx="703">
                  <c:v>10</c:v>
                </c:pt>
                <c:pt idx="704">
                  <c:v>10</c:v>
                </c:pt>
                <c:pt idx="705">
                  <c:v>10</c:v>
                </c:pt>
                <c:pt idx="706">
                  <c:v>10</c:v>
                </c:pt>
                <c:pt idx="707">
                  <c:v>10</c:v>
                </c:pt>
                <c:pt idx="708">
                  <c:v>10</c:v>
                </c:pt>
                <c:pt idx="709">
                  <c:v>10</c:v>
                </c:pt>
                <c:pt idx="710">
                  <c:v>10</c:v>
                </c:pt>
                <c:pt idx="711">
                  <c:v>10</c:v>
                </c:pt>
                <c:pt idx="712">
                  <c:v>10</c:v>
                </c:pt>
                <c:pt idx="713">
                  <c:v>10</c:v>
                </c:pt>
                <c:pt idx="714">
                  <c:v>10</c:v>
                </c:pt>
                <c:pt idx="715">
                  <c:v>10</c:v>
                </c:pt>
                <c:pt idx="716">
                  <c:v>10</c:v>
                </c:pt>
                <c:pt idx="717">
                  <c:v>10</c:v>
                </c:pt>
                <c:pt idx="718">
                  <c:v>10</c:v>
                </c:pt>
                <c:pt idx="719">
                  <c:v>10</c:v>
                </c:pt>
                <c:pt idx="720">
                  <c:v>10</c:v>
                </c:pt>
                <c:pt idx="721">
                  <c:v>10</c:v>
                </c:pt>
                <c:pt idx="722">
                  <c:v>10</c:v>
                </c:pt>
                <c:pt idx="723">
                  <c:v>10</c:v>
                </c:pt>
                <c:pt idx="724">
                  <c:v>10</c:v>
                </c:pt>
                <c:pt idx="725">
                  <c:v>10</c:v>
                </c:pt>
                <c:pt idx="726">
                  <c:v>10</c:v>
                </c:pt>
                <c:pt idx="727">
                  <c:v>10</c:v>
                </c:pt>
                <c:pt idx="728">
                  <c:v>10</c:v>
                </c:pt>
                <c:pt idx="729">
                  <c:v>10</c:v>
                </c:pt>
                <c:pt idx="730">
                  <c:v>10</c:v>
                </c:pt>
                <c:pt idx="731">
                  <c:v>10</c:v>
                </c:pt>
                <c:pt idx="732">
                  <c:v>10</c:v>
                </c:pt>
                <c:pt idx="733">
                  <c:v>10</c:v>
                </c:pt>
                <c:pt idx="734">
                  <c:v>10</c:v>
                </c:pt>
                <c:pt idx="735">
                  <c:v>10</c:v>
                </c:pt>
                <c:pt idx="736">
                  <c:v>10</c:v>
                </c:pt>
                <c:pt idx="737">
                  <c:v>10</c:v>
                </c:pt>
                <c:pt idx="738">
                  <c:v>10</c:v>
                </c:pt>
                <c:pt idx="739">
                  <c:v>10</c:v>
                </c:pt>
                <c:pt idx="740">
                  <c:v>10</c:v>
                </c:pt>
                <c:pt idx="741">
                  <c:v>10</c:v>
                </c:pt>
                <c:pt idx="742">
                  <c:v>10</c:v>
                </c:pt>
                <c:pt idx="743">
                  <c:v>10</c:v>
                </c:pt>
                <c:pt idx="744">
                  <c:v>10</c:v>
                </c:pt>
                <c:pt idx="745">
                  <c:v>10</c:v>
                </c:pt>
                <c:pt idx="746">
                  <c:v>10</c:v>
                </c:pt>
                <c:pt idx="747">
                  <c:v>10</c:v>
                </c:pt>
                <c:pt idx="748">
                  <c:v>10</c:v>
                </c:pt>
                <c:pt idx="749">
                  <c:v>10</c:v>
                </c:pt>
                <c:pt idx="750">
                  <c:v>10</c:v>
                </c:pt>
                <c:pt idx="751">
                  <c:v>10</c:v>
                </c:pt>
                <c:pt idx="752">
                  <c:v>10</c:v>
                </c:pt>
                <c:pt idx="753">
                  <c:v>10</c:v>
                </c:pt>
                <c:pt idx="754">
                  <c:v>10</c:v>
                </c:pt>
                <c:pt idx="755">
                  <c:v>10</c:v>
                </c:pt>
                <c:pt idx="756">
                  <c:v>10</c:v>
                </c:pt>
                <c:pt idx="757">
                  <c:v>10</c:v>
                </c:pt>
                <c:pt idx="758">
                  <c:v>10</c:v>
                </c:pt>
                <c:pt idx="759">
                  <c:v>10</c:v>
                </c:pt>
                <c:pt idx="760">
                  <c:v>10</c:v>
                </c:pt>
                <c:pt idx="761">
                  <c:v>10</c:v>
                </c:pt>
                <c:pt idx="762">
                  <c:v>10</c:v>
                </c:pt>
                <c:pt idx="763">
                  <c:v>10</c:v>
                </c:pt>
                <c:pt idx="764">
                  <c:v>10</c:v>
                </c:pt>
                <c:pt idx="765">
                  <c:v>10</c:v>
                </c:pt>
                <c:pt idx="766">
                  <c:v>10</c:v>
                </c:pt>
                <c:pt idx="767">
                  <c:v>10</c:v>
                </c:pt>
                <c:pt idx="768">
                  <c:v>10</c:v>
                </c:pt>
                <c:pt idx="769">
                  <c:v>10</c:v>
                </c:pt>
                <c:pt idx="770">
                  <c:v>10</c:v>
                </c:pt>
                <c:pt idx="771">
                  <c:v>10</c:v>
                </c:pt>
                <c:pt idx="772">
                  <c:v>10</c:v>
                </c:pt>
                <c:pt idx="773">
                  <c:v>10</c:v>
                </c:pt>
                <c:pt idx="774">
                  <c:v>10</c:v>
                </c:pt>
                <c:pt idx="775">
                  <c:v>10</c:v>
                </c:pt>
                <c:pt idx="776">
                  <c:v>10</c:v>
                </c:pt>
                <c:pt idx="777">
                  <c:v>10</c:v>
                </c:pt>
                <c:pt idx="778">
                  <c:v>10</c:v>
                </c:pt>
                <c:pt idx="779">
                  <c:v>10</c:v>
                </c:pt>
                <c:pt idx="780">
                  <c:v>10</c:v>
                </c:pt>
                <c:pt idx="781">
                  <c:v>10</c:v>
                </c:pt>
                <c:pt idx="782">
                  <c:v>10</c:v>
                </c:pt>
                <c:pt idx="783">
                  <c:v>10</c:v>
                </c:pt>
                <c:pt idx="784">
                  <c:v>10</c:v>
                </c:pt>
                <c:pt idx="785">
                  <c:v>10</c:v>
                </c:pt>
                <c:pt idx="786">
                  <c:v>10</c:v>
                </c:pt>
                <c:pt idx="787">
                  <c:v>10</c:v>
                </c:pt>
                <c:pt idx="788">
                  <c:v>10</c:v>
                </c:pt>
                <c:pt idx="789">
                  <c:v>10</c:v>
                </c:pt>
                <c:pt idx="790">
                  <c:v>10</c:v>
                </c:pt>
                <c:pt idx="791">
                  <c:v>10</c:v>
                </c:pt>
                <c:pt idx="792">
                  <c:v>10</c:v>
                </c:pt>
                <c:pt idx="793">
                  <c:v>10</c:v>
                </c:pt>
                <c:pt idx="794">
                  <c:v>10</c:v>
                </c:pt>
                <c:pt idx="795">
                  <c:v>10</c:v>
                </c:pt>
                <c:pt idx="796">
                  <c:v>10</c:v>
                </c:pt>
                <c:pt idx="797">
                  <c:v>10</c:v>
                </c:pt>
                <c:pt idx="798">
                  <c:v>10</c:v>
                </c:pt>
                <c:pt idx="799">
                  <c:v>10</c:v>
                </c:pt>
                <c:pt idx="800">
                  <c:v>10</c:v>
                </c:pt>
                <c:pt idx="801">
                  <c:v>10</c:v>
                </c:pt>
                <c:pt idx="802">
                  <c:v>10</c:v>
                </c:pt>
                <c:pt idx="803">
                  <c:v>10</c:v>
                </c:pt>
                <c:pt idx="804">
                  <c:v>10</c:v>
                </c:pt>
                <c:pt idx="805">
                  <c:v>10</c:v>
                </c:pt>
                <c:pt idx="806">
                  <c:v>10</c:v>
                </c:pt>
                <c:pt idx="807">
                  <c:v>10</c:v>
                </c:pt>
                <c:pt idx="808">
                  <c:v>10</c:v>
                </c:pt>
                <c:pt idx="809">
                  <c:v>10</c:v>
                </c:pt>
                <c:pt idx="810">
                  <c:v>10</c:v>
                </c:pt>
                <c:pt idx="811">
                  <c:v>10</c:v>
                </c:pt>
                <c:pt idx="812">
                  <c:v>10</c:v>
                </c:pt>
                <c:pt idx="813">
                  <c:v>10</c:v>
                </c:pt>
                <c:pt idx="814">
                  <c:v>10</c:v>
                </c:pt>
                <c:pt idx="815">
                  <c:v>10</c:v>
                </c:pt>
                <c:pt idx="816">
                  <c:v>10</c:v>
                </c:pt>
                <c:pt idx="817">
                  <c:v>10</c:v>
                </c:pt>
                <c:pt idx="818">
                  <c:v>10</c:v>
                </c:pt>
                <c:pt idx="819">
                  <c:v>10</c:v>
                </c:pt>
                <c:pt idx="820">
                  <c:v>10</c:v>
                </c:pt>
                <c:pt idx="821">
                  <c:v>10</c:v>
                </c:pt>
                <c:pt idx="822">
                  <c:v>10</c:v>
                </c:pt>
                <c:pt idx="823">
                  <c:v>10</c:v>
                </c:pt>
                <c:pt idx="824">
                  <c:v>10</c:v>
                </c:pt>
                <c:pt idx="825">
                  <c:v>10</c:v>
                </c:pt>
                <c:pt idx="826">
                  <c:v>10</c:v>
                </c:pt>
                <c:pt idx="827">
                  <c:v>10</c:v>
                </c:pt>
                <c:pt idx="828">
                  <c:v>10</c:v>
                </c:pt>
                <c:pt idx="829">
                  <c:v>10</c:v>
                </c:pt>
                <c:pt idx="830">
                  <c:v>10</c:v>
                </c:pt>
                <c:pt idx="831">
                  <c:v>10</c:v>
                </c:pt>
                <c:pt idx="832">
                  <c:v>10</c:v>
                </c:pt>
                <c:pt idx="833">
                  <c:v>10</c:v>
                </c:pt>
                <c:pt idx="834">
                  <c:v>10</c:v>
                </c:pt>
                <c:pt idx="835">
                  <c:v>10</c:v>
                </c:pt>
                <c:pt idx="836">
                  <c:v>10</c:v>
                </c:pt>
                <c:pt idx="837">
                  <c:v>10</c:v>
                </c:pt>
                <c:pt idx="838">
                  <c:v>10</c:v>
                </c:pt>
                <c:pt idx="839">
                  <c:v>10</c:v>
                </c:pt>
                <c:pt idx="840">
                  <c:v>10</c:v>
                </c:pt>
                <c:pt idx="841">
                  <c:v>10</c:v>
                </c:pt>
                <c:pt idx="842">
                  <c:v>10</c:v>
                </c:pt>
                <c:pt idx="843">
                  <c:v>10</c:v>
                </c:pt>
                <c:pt idx="844">
                  <c:v>10</c:v>
                </c:pt>
                <c:pt idx="845">
                  <c:v>10</c:v>
                </c:pt>
                <c:pt idx="846">
                  <c:v>10</c:v>
                </c:pt>
                <c:pt idx="847">
                  <c:v>10</c:v>
                </c:pt>
                <c:pt idx="848">
                  <c:v>10</c:v>
                </c:pt>
                <c:pt idx="849">
                  <c:v>10</c:v>
                </c:pt>
                <c:pt idx="850">
                  <c:v>10</c:v>
                </c:pt>
                <c:pt idx="851">
                  <c:v>10</c:v>
                </c:pt>
                <c:pt idx="852">
                  <c:v>10</c:v>
                </c:pt>
                <c:pt idx="853">
                  <c:v>10</c:v>
                </c:pt>
                <c:pt idx="854">
                  <c:v>10</c:v>
                </c:pt>
                <c:pt idx="855">
                  <c:v>10</c:v>
                </c:pt>
                <c:pt idx="856">
                  <c:v>10</c:v>
                </c:pt>
                <c:pt idx="857">
                  <c:v>10</c:v>
                </c:pt>
                <c:pt idx="858">
                  <c:v>10</c:v>
                </c:pt>
                <c:pt idx="859">
                  <c:v>10</c:v>
                </c:pt>
                <c:pt idx="860">
                  <c:v>10</c:v>
                </c:pt>
                <c:pt idx="861">
                  <c:v>10</c:v>
                </c:pt>
                <c:pt idx="862">
                  <c:v>10</c:v>
                </c:pt>
                <c:pt idx="863">
                  <c:v>10</c:v>
                </c:pt>
                <c:pt idx="864">
                  <c:v>10</c:v>
                </c:pt>
                <c:pt idx="865">
                  <c:v>10</c:v>
                </c:pt>
                <c:pt idx="866">
                  <c:v>10</c:v>
                </c:pt>
                <c:pt idx="867">
                  <c:v>10</c:v>
                </c:pt>
                <c:pt idx="868">
                  <c:v>10</c:v>
                </c:pt>
                <c:pt idx="869">
                  <c:v>10</c:v>
                </c:pt>
                <c:pt idx="870">
                  <c:v>10</c:v>
                </c:pt>
                <c:pt idx="871">
                  <c:v>10</c:v>
                </c:pt>
                <c:pt idx="872">
                  <c:v>10</c:v>
                </c:pt>
                <c:pt idx="873">
                  <c:v>10</c:v>
                </c:pt>
                <c:pt idx="874">
                  <c:v>10</c:v>
                </c:pt>
                <c:pt idx="875">
                  <c:v>10</c:v>
                </c:pt>
                <c:pt idx="876">
                  <c:v>10</c:v>
                </c:pt>
                <c:pt idx="877">
                  <c:v>10</c:v>
                </c:pt>
                <c:pt idx="878">
                  <c:v>10</c:v>
                </c:pt>
                <c:pt idx="879">
                  <c:v>10</c:v>
                </c:pt>
                <c:pt idx="880">
                  <c:v>10</c:v>
                </c:pt>
                <c:pt idx="881">
                  <c:v>10</c:v>
                </c:pt>
                <c:pt idx="882">
                  <c:v>10</c:v>
                </c:pt>
                <c:pt idx="883">
                  <c:v>10</c:v>
                </c:pt>
                <c:pt idx="884">
                  <c:v>10</c:v>
                </c:pt>
                <c:pt idx="885">
                  <c:v>10</c:v>
                </c:pt>
                <c:pt idx="886">
                  <c:v>10</c:v>
                </c:pt>
                <c:pt idx="887">
                  <c:v>10</c:v>
                </c:pt>
                <c:pt idx="888">
                  <c:v>10</c:v>
                </c:pt>
                <c:pt idx="889">
                  <c:v>10</c:v>
                </c:pt>
                <c:pt idx="890">
                  <c:v>10</c:v>
                </c:pt>
                <c:pt idx="891">
                  <c:v>10</c:v>
                </c:pt>
                <c:pt idx="892">
                  <c:v>10</c:v>
                </c:pt>
                <c:pt idx="893">
                  <c:v>10</c:v>
                </c:pt>
                <c:pt idx="894">
                  <c:v>10</c:v>
                </c:pt>
                <c:pt idx="895">
                  <c:v>10</c:v>
                </c:pt>
                <c:pt idx="896">
                  <c:v>10</c:v>
                </c:pt>
                <c:pt idx="897">
                  <c:v>10</c:v>
                </c:pt>
                <c:pt idx="898">
                  <c:v>10</c:v>
                </c:pt>
                <c:pt idx="899">
                  <c:v>10</c:v>
                </c:pt>
                <c:pt idx="900">
                  <c:v>10</c:v>
                </c:pt>
                <c:pt idx="901">
                  <c:v>10</c:v>
                </c:pt>
                <c:pt idx="902">
                  <c:v>10</c:v>
                </c:pt>
                <c:pt idx="903">
                  <c:v>10</c:v>
                </c:pt>
                <c:pt idx="904">
                  <c:v>10</c:v>
                </c:pt>
                <c:pt idx="905">
                  <c:v>10</c:v>
                </c:pt>
                <c:pt idx="906">
                  <c:v>10</c:v>
                </c:pt>
                <c:pt idx="907">
                  <c:v>10</c:v>
                </c:pt>
                <c:pt idx="908">
                  <c:v>10</c:v>
                </c:pt>
                <c:pt idx="909">
                  <c:v>10</c:v>
                </c:pt>
                <c:pt idx="910">
                  <c:v>10</c:v>
                </c:pt>
                <c:pt idx="911">
                  <c:v>10</c:v>
                </c:pt>
                <c:pt idx="912">
                  <c:v>10</c:v>
                </c:pt>
                <c:pt idx="913">
                  <c:v>10</c:v>
                </c:pt>
                <c:pt idx="914">
                  <c:v>10</c:v>
                </c:pt>
                <c:pt idx="915">
                  <c:v>10</c:v>
                </c:pt>
                <c:pt idx="916">
                  <c:v>10</c:v>
                </c:pt>
                <c:pt idx="917">
                  <c:v>10</c:v>
                </c:pt>
                <c:pt idx="918">
                  <c:v>10</c:v>
                </c:pt>
                <c:pt idx="919">
                  <c:v>10</c:v>
                </c:pt>
                <c:pt idx="920">
                  <c:v>10</c:v>
                </c:pt>
                <c:pt idx="921">
                  <c:v>10</c:v>
                </c:pt>
                <c:pt idx="922">
                  <c:v>10</c:v>
                </c:pt>
                <c:pt idx="923">
                  <c:v>10</c:v>
                </c:pt>
                <c:pt idx="924">
                  <c:v>10</c:v>
                </c:pt>
                <c:pt idx="925">
                  <c:v>10</c:v>
                </c:pt>
                <c:pt idx="926">
                  <c:v>10</c:v>
                </c:pt>
                <c:pt idx="927">
                  <c:v>10</c:v>
                </c:pt>
                <c:pt idx="928">
                  <c:v>10</c:v>
                </c:pt>
                <c:pt idx="929">
                  <c:v>10</c:v>
                </c:pt>
                <c:pt idx="930">
                  <c:v>10</c:v>
                </c:pt>
                <c:pt idx="931">
                  <c:v>10</c:v>
                </c:pt>
                <c:pt idx="932">
                  <c:v>10</c:v>
                </c:pt>
                <c:pt idx="933">
                  <c:v>10</c:v>
                </c:pt>
                <c:pt idx="934">
                  <c:v>10</c:v>
                </c:pt>
                <c:pt idx="935">
                  <c:v>10</c:v>
                </c:pt>
                <c:pt idx="936">
                  <c:v>10</c:v>
                </c:pt>
                <c:pt idx="937">
                  <c:v>10</c:v>
                </c:pt>
                <c:pt idx="938">
                  <c:v>10</c:v>
                </c:pt>
                <c:pt idx="939">
                  <c:v>10</c:v>
                </c:pt>
                <c:pt idx="940">
                  <c:v>10</c:v>
                </c:pt>
                <c:pt idx="941">
                  <c:v>10</c:v>
                </c:pt>
                <c:pt idx="942">
                  <c:v>10</c:v>
                </c:pt>
                <c:pt idx="943">
                  <c:v>10</c:v>
                </c:pt>
                <c:pt idx="944">
                  <c:v>10</c:v>
                </c:pt>
                <c:pt idx="945">
                  <c:v>10</c:v>
                </c:pt>
                <c:pt idx="946">
                  <c:v>10</c:v>
                </c:pt>
                <c:pt idx="947">
                  <c:v>10</c:v>
                </c:pt>
                <c:pt idx="948">
                  <c:v>10</c:v>
                </c:pt>
                <c:pt idx="949">
                  <c:v>10</c:v>
                </c:pt>
                <c:pt idx="950">
                  <c:v>10</c:v>
                </c:pt>
                <c:pt idx="951">
                  <c:v>10</c:v>
                </c:pt>
                <c:pt idx="952">
                  <c:v>10</c:v>
                </c:pt>
                <c:pt idx="953">
                  <c:v>10</c:v>
                </c:pt>
                <c:pt idx="954">
                  <c:v>10</c:v>
                </c:pt>
                <c:pt idx="955">
                  <c:v>10</c:v>
                </c:pt>
                <c:pt idx="956">
                  <c:v>10</c:v>
                </c:pt>
                <c:pt idx="957">
                  <c:v>10</c:v>
                </c:pt>
                <c:pt idx="958">
                  <c:v>10</c:v>
                </c:pt>
                <c:pt idx="959">
                  <c:v>10</c:v>
                </c:pt>
                <c:pt idx="960">
                  <c:v>10</c:v>
                </c:pt>
                <c:pt idx="961">
                  <c:v>10</c:v>
                </c:pt>
                <c:pt idx="962">
                  <c:v>10</c:v>
                </c:pt>
                <c:pt idx="963">
                  <c:v>10</c:v>
                </c:pt>
                <c:pt idx="964">
                  <c:v>10</c:v>
                </c:pt>
                <c:pt idx="965">
                  <c:v>10</c:v>
                </c:pt>
                <c:pt idx="966">
                  <c:v>10</c:v>
                </c:pt>
                <c:pt idx="967">
                  <c:v>10</c:v>
                </c:pt>
                <c:pt idx="968">
                  <c:v>10</c:v>
                </c:pt>
                <c:pt idx="969">
                  <c:v>10</c:v>
                </c:pt>
                <c:pt idx="970">
                  <c:v>10</c:v>
                </c:pt>
                <c:pt idx="971">
                  <c:v>10</c:v>
                </c:pt>
                <c:pt idx="972">
                  <c:v>10</c:v>
                </c:pt>
                <c:pt idx="973">
                  <c:v>10</c:v>
                </c:pt>
                <c:pt idx="974">
                  <c:v>10</c:v>
                </c:pt>
                <c:pt idx="975">
                  <c:v>10</c:v>
                </c:pt>
                <c:pt idx="976">
                  <c:v>10</c:v>
                </c:pt>
                <c:pt idx="977">
                  <c:v>10</c:v>
                </c:pt>
                <c:pt idx="978">
                  <c:v>10</c:v>
                </c:pt>
                <c:pt idx="979">
                  <c:v>10</c:v>
                </c:pt>
                <c:pt idx="980">
                  <c:v>10</c:v>
                </c:pt>
                <c:pt idx="981">
                  <c:v>10</c:v>
                </c:pt>
                <c:pt idx="982">
                  <c:v>10</c:v>
                </c:pt>
                <c:pt idx="983">
                  <c:v>10</c:v>
                </c:pt>
                <c:pt idx="984">
                  <c:v>10</c:v>
                </c:pt>
                <c:pt idx="985">
                  <c:v>10</c:v>
                </c:pt>
                <c:pt idx="986">
                  <c:v>10</c:v>
                </c:pt>
                <c:pt idx="987">
                  <c:v>10</c:v>
                </c:pt>
                <c:pt idx="988">
                  <c:v>10</c:v>
                </c:pt>
                <c:pt idx="989">
                  <c:v>10</c:v>
                </c:pt>
                <c:pt idx="990">
                  <c:v>10</c:v>
                </c:pt>
                <c:pt idx="991">
                  <c:v>10</c:v>
                </c:pt>
                <c:pt idx="992">
                  <c:v>10</c:v>
                </c:pt>
                <c:pt idx="993">
                  <c:v>10</c:v>
                </c:pt>
                <c:pt idx="994">
                  <c:v>10</c:v>
                </c:pt>
                <c:pt idx="995">
                  <c:v>10</c:v>
                </c:pt>
                <c:pt idx="996">
                  <c:v>10</c:v>
                </c:pt>
                <c:pt idx="997">
                  <c:v>10</c:v>
                </c:pt>
                <c:pt idx="998">
                  <c:v>10</c:v>
                </c:pt>
                <c:pt idx="999">
                  <c:v>10</c:v>
                </c:pt>
                <c:pt idx="1000">
                  <c:v>10</c:v>
                </c:pt>
                <c:pt idx="1001">
                  <c:v>10</c:v>
                </c:pt>
                <c:pt idx="1002">
                  <c:v>10</c:v>
                </c:pt>
                <c:pt idx="1003">
                  <c:v>10</c:v>
                </c:pt>
                <c:pt idx="1004">
                  <c:v>10</c:v>
                </c:pt>
                <c:pt idx="1005">
                  <c:v>10</c:v>
                </c:pt>
                <c:pt idx="1006">
                  <c:v>10</c:v>
                </c:pt>
                <c:pt idx="1007">
                  <c:v>10</c:v>
                </c:pt>
                <c:pt idx="1008">
                  <c:v>10</c:v>
                </c:pt>
                <c:pt idx="1009">
                  <c:v>10</c:v>
                </c:pt>
                <c:pt idx="1010">
                  <c:v>10</c:v>
                </c:pt>
                <c:pt idx="1011">
                  <c:v>10</c:v>
                </c:pt>
                <c:pt idx="1012">
                  <c:v>10</c:v>
                </c:pt>
                <c:pt idx="1013">
                  <c:v>10</c:v>
                </c:pt>
                <c:pt idx="1014">
                  <c:v>10</c:v>
                </c:pt>
                <c:pt idx="1015">
                  <c:v>10</c:v>
                </c:pt>
                <c:pt idx="1016">
                  <c:v>10</c:v>
                </c:pt>
                <c:pt idx="1017">
                  <c:v>10</c:v>
                </c:pt>
                <c:pt idx="1018">
                  <c:v>10</c:v>
                </c:pt>
                <c:pt idx="1019">
                  <c:v>10</c:v>
                </c:pt>
                <c:pt idx="1020">
                  <c:v>10</c:v>
                </c:pt>
                <c:pt idx="1021">
                  <c:v>10</c:v>
                </c:pt>
                <c:pt idx="1022">
                  <c:v>10</c:v>
                </c:pt>
                <c:pt idx="1023">
                  <c:v>10</c:v>
                </c:pt>
                <c:pt idx="1024">
                  <c:v>10</c:v>
                </c:pt>
                <c:pt idx="1025">
                  <c:v>10</c:v>
                </c:pt>
                <c:pt idx="1026">
                  <c:v>10</c:v>
                </c:pt>
                <c:pt idx="1027">
                  <c:v>10</c:v>
                </c:pt>
                <c:pt idx="1028">
                  <c:v>10</c:v>
                </c:pt>
                <c:pt idx="1029">
                  <c:v>10</c:v>
                </c:pt>
                <c:pt idx="1030">
                  <c:v>10</c:v>
                </c:pt>
                <c:pt idx="1031">
                  <c:v>10</c:v>
                </c:pt>
                <c:pt idx="1032">
                  <c:v>10</c:v>
                </c:pt>
                <c:pt idx="1033">
                  <c:v>10</c:v>
                </c:pt>
                <c:pt idx="1034">
                  <c:v>10</c:v>
                </c:pt>
                <c:pt idx="1035">
                  <c:v>10</c:v>
                </c:pt>
                <c:pt idx="1036">
                  <c:v>10</c:v>
                </c:pt>
                <c:pt idx="1037">
                  <c:v>10</c:v>
                </c:pt>
                <c:pt idx="1038">
                  <c:v>10</c:v>
                </c:pt>
                <c:pt idx="1039">
                  <c:v>10</c:v>
                </c:pt>
                <c:pt idx="1040">
                  <c:v>10</c:v>
                </c:pt>
                <c:pt idx="1041">
                  <c:v>10</c:v>
                </c:pt>
                <c:pt idx="1042">
                  <c:v>10</c:v>
                </c:pt>
                <c:pt idx="1043">
                  <c:v>10</c:v>
                </c:pt>
                <c:pt idx="1044">
                  <c:v>10</c:v>
                </c:pt>
                <c:pt idx="1045">
                  <c:v>10</c:v>
                </c:pt>
                <c:pt idx="1046">
                  <c:v>10</c:v>
                </c:pt>
                <c:pt idx="1047">
                  <c:v>10</c:v>
                </c:pt>
                <c:pt idx="1048">
                  <c:v>10</c:v>
                </c:pt>
                <c:pt idx="1049">
                  <c:v>10</c:v>
                </c:pt>
                <c:pt idx="1050">
                  <c:v>10</c:v>
                </c:pt>
                <c:pt idx="1051">
                  <c:v>10</c:v>
                </c:pt>
                <c:pt idx="1052">
                  <c:v>10</c:v>
                </c:pt>
                <c:pt idx="1053">
                  <c:v>10</c:v>
                </c:pt>
                <c:pt idx="1054">
                  <c:v>10</c:v>
                </c:pt>
                <c:pt idx="1055">
                  <c:v>10</c:v>
                </c:pt>
                <c:pt idx="1056">
                  <c:v>10</c:v>
                </c:pt>
                <c:pt idx="1057">
                  <c:v>10</c:v>
                </c:pt>
                <c:pt idx="1058">
                  <c:v>10</c:v>
                </c:pt>
                <c:pt idx="1059">
                  <c:v>10</c:v>
                </c:pt>
                <c:pt idx="1060">
                  <c:v>10</c:v>
                </c:pt>
                <c:pt idx="1061">
                  <c:v>10</c:v>
                </c:pt>
                <c:pt idx="1062">
                  <c:v>10</c:v>
                </c:pt>
                <c:pt idx="1063">
                  <c:v>10</c:v>
                </c:pt>
                <c:pt idx="1064">
                  <c:v>10</c:v>
                </c:pt>
                <c:pt idx="1065">
                  <c:v>10</c:v>
                </c:pt>
                <c:pt idx="1066">
                  <c:v>10</c:v>
                </c:pt>
                <c:pt idx="1067">
                  <c:v>10</c:v>
                </c:pt>
                <c:pt idx="1068">
                  <c:v>10</c:v>
                </c:pt>
                <c:pt idx="1069">
                  <c:v>10</c:v>
                </c:pt>
                <c:pt idx="1070">
                  <c:v>10</c:v>
                </c:pt>
                <c:pt idx="1071">
                  <c:v>10</c:v>
                </c:pt>
                <c:pt idx="1072">
                  <c:v>10</c:v>
                </c:pt>
                <c:pt idx="1073">
                  <c:v>10</c:v>
                </c:pt>
                <c:pt idx="1074">
                  <c:v>10</c:v>
                </c:pt>
                <c:pt idx="1075">
                  <c:v>10</c:v>
                </c:pt>
                <c:pt idx="1076">
                  <c:v>10</c:v>
                </c:pt>
                <c:pt idx="1077">
                  <c:v>10</c:v>
                </c:pt>
                <c:pt idx="1078">
                  <c:v>10</c:v>
                </c:pt>
                <c:pt idx="1079">
                  <c:v>10</c:v>
                </c:pt>
                <c:pt idx="1080">
                  <c:v>10</c:v>
                </c:pt>
                <c:pt idx="1081">
                  <c:v>10</c:v>
                </c:pt>
                <c:pt idx="1082">
                  <c:v>10</c:v>
                </c:pt>
                <c:pt idx="1083">
                  <c:v>10</c:v>
                </c:pt>
                <c:pt idx="1084">
                  <c:v>10</c:v>
                </c:pt>
                <c:pt idx="1085">
                  <c:v>10</c:v>
                </c:pt>
                <c:pt idx="1086">
                  <c:v>10</c:v>
                </c:pt>
                <c:pt idx="1087">
                  <c:v>10</c:v>
                </c:pt>
                <c:pt idx="1088">
                  <c:v>10</c:v>
                </c:pt>
                <c:pt idx="1089">
                  <c:v>10</c:v>
                </c:pt>
                <c:pt idx="1090">
                  <c:v>10</c:v>
                </c:pt>
                <c:pt idx="1091">
                  <c:v>10</c:v>
                </c:pt>
                <c:pt idx="1092">
                  <c:v>10</c:v>
                </c:pt>
                <c:pt idx="1093">
                  <c:v>10</c:v>
                </c:pt>
                <c:pt idx="1094">
                  <c:v>10</c:v>
                </c:pt>
                <c:pt idx="1095">
                  <c:v>10</c:v>
                </c:pt>
                <c:pt idx="1096">
                  <c:v>10</c:v>
                </c:pt>
                <c:pt idx="1097">
                  <c:v>10</c:v>
                </c:pt>
                <c:pt idx="1098">
                  <c:v>10</c:v>
                </c:pt>
                <c:pt idx="1099">
                  <c:v>10</c:v>
                </c:pt>
                <c:pt idx="1100">
                  <c:v>10</c:v>
                </c:pt>
                <c:pt idx="1101">
                  <c:v>10</c:v>
                </c:pt>
                <c:pt idx="1102">
                  <c:v>10</c:v>
                </c:pt>
                <c:pt idx="1103">
                  <c:v>10</c:v>
                </c:pt>
                <c:pt idx="1104">
                  <c:v>10</c:v>
                </c:pt>
                <c:pt idx="1105">
                  <c:v>10</c:v>
                </c:pt>
                <c:pt idx="1106">
                  <c:v>10</c:v>
                </c:pt>
                <c:pt idx="1107">
                  <c:v>10</c:v>
                </c:pt>
                <c:pt idx="1108">
                  <c:v>10</c:v>
                </c:pt>
                <c:pt idx="1109">
                  <c:v>10</c:v>
                </c:pt>
                <c:pt idx="1110">
                  <c:v>10</c:v>
                </c:pt>
                <c:pt idx="1111">
                  <c:v>10</c:v>
                </c:pt>
                <c:pt idx="1112">
                  <c:v>10</c:v>
                </c:pt>
                <c:pt idx="1113">
                  <c:v>10</c:v>
                </c:pt>
                <c:pt idx="1114">
                  <c:v>10</c:v>
                </c:pt>
                <c:pt idx="1115">
                  <c:v>10</c:v>
                </c:pt>
                <c:pt idx="1116">
                  <c:v>10</c:v>
                </c:pt>
                <c:pt idx="1117">
                  <c:v>10</c:v>
                </c:pt>
                <c:pt idx="1118">
                  <c:v>10</c:v>
                </c:pt>
                <c:pt idx="1119">
                  <c:v>10</c:v>
                </c:pt>
                <c:pt idx="1120">
                  <c:v>10</c:v>
                </c:pt>
                <c:pt idx="1121">
                  <c:v>10</c:v>
                </c:pt>
                <c:pt idx="1122">
                  <c:v>10</c:v>
                </c:pt>
                <c:pt idx="1123">
                  <c:v>10</c:v>
                </c:pt>
                <c:pt idx="1124">
                  <c:v>10</c:v>
                </c:pt>
                <c:pt idx="1125">
                  <c:v>10</c:v>
                </c:pt>
                <c:pt idx="1126">
                  <c:v>10</c:v>
                </c:pt>
                <c:pt idx="1127">
                  <c:v>10</c:v>
                </c:pt>
                <c:pt idx="1128">
                  <c:v>10</c:v>
                </c:pt>
                <c:pt idx="1129">
                  <c:v>10</c:v>
                </c:pt>
                <c:pt idx="1130">
                  <c:v>10</c:v>
                </c:pt>
                <c:pt idx="1131">
                  <c:v>10</c:v>
                </c:pt>
                <c:pt idx="1132">
                  <c:v>10</c:v>
                </c:pt>
                <c:pt idx="1133">
                  <c:v>10</c:v>
                </c:pt>
                <c:pt idx="1134">
                  <c:v>10</c:v>
                </c:pt>
                <c:pt idx="1135">
                  <c:v>10</c:v>
                </c:pt>
                <c:pt idx="1136">
                  <c:v>10</c:v>
                </c:pt>
                <c:pt idx="1137">
                  <c:v>10</c:v>
                </c:pt>
                <c:pt idx="1138">
                  <c:v>10</c:v>
                </c:pt>
                <c:pt idx="1139">
                  <c:v>10</c:v>
                </c:pt>
                <c:pt idx="1140">
                  <c:v>10</c:v>
                </c:pt>
                <c:pt idx="1141">
                  <c:v>10</c:v>
                </c:pt>
                <c:pt idx="1142">
                  <c:v>10</c:v>
                </c:pt>
                <c:pt idx="1143">
                  <c:v>10</c:v>
                </c:pt>
                <c:pt idx="1144">
                  <c:v>10</c:v>
                </c:pt>
                <c:pt idx="1145">
                  <c:v>10</c:v>
                </c:pt>
                <c:pt idx="1146">
                  <c:v>10</c:v>
                </c:pt>
                <c:pt idx="1147">
                  <c:v>10</c:v>
                </c:pt>
                <c:pt idx="1148">
                  <c:v>10</c:v>
                </c:pt>
                <c:pt idx="1149">
                  <c:v>10</c:v>
                </c:pt>
                <c:pt idx="1150">
                  <c:v>10</c:v>
                </c:pt>
                <c:pt idx="1151">
                  <c:v>10</c:v>
                </c:pt>
                <c:pt idx="1152">
                  <c:v>10</c:v>
                </c:pt>
                <c:pt idx="1153">
                  <c:v>10</c:v>
                </c:pt>
                <c:pt idx="1154">
                  <c:v>10</c:v>
                </c:pt>
                <c:pt idx="1155">
                  <c:v>10</c:v>
                </c:pt>
                <c:pt idx="1156">
                  <c:v>10</c:v>
                </c:pt>
                <c:pt idx="1157">
                  <c:v>10</c:v>
                </c:pt>
                <c:pt idx="1158">
                  <c:v>10</c:v>
                </c:pt>
                <c:pt idx="1159">
                  <c:v>10</c:v>
                </c:pt>
                <c:pt idx="1160">
                  <c:v>10</c:v>
                </c:pt>
                <c:pt idx="1161">
                  <c:v>10</c:v>
                </c:pt>
                <c:pt idx="1162">
                  <c:v>10</c:v>
                </c:pt>
                <c:pt idx="1163">
                  <c:v>10</c:v>
                </c:pt>
                <c:pt idx="1164">
                  <c:v>10</c:v>
                </c:pt>
                <c:pt idx="1165">
                  <c:v>10</c:v>
                </c:pt>
                <c:pt idx="1166">
                  <c:v>10</c:v>
                </c:pt>
                <c:pt idx="1167">
                  <c:v>10</c:v>
                </c:pt>
                <c:pt idx="1168">
                  <c:v>10</c:v>
                </c:pt>
                <c:pt idx="1169">
                  <c:v>10</c:v>
                </c:pt>
                <c:pt idx="1170">
                  <c:v>10</c:v>
                </c:pt>
                <c:pt idx="1171">
                  <c:v>10</c:v>
                </c:pt>
                <c:pt idx="1172">
                  <c:v>10</c:v>
                </c:pt>
                <c:pt idx="1173">
                  <c:v>10</c:v>
                </c:pt>
                <c:pt idx="1174">
                  <c:v>10</c:v>
                </c:pt>
                <c:pt idx="1175">
                  <c:v>10</c:v>
                </c:pt>
                <c:pt idx="1176">
                  <c:v>10</c:v>
                </c:pt>
                <c:pt idx="1177">
                  <c:v>10</c:v>
                </c:pt>
                <c:pt idx="1178">
                  <c:v>10</c:v>
                </c:pt>
                <c:pt idx="1179">
                  <c:v>10</c:v>
                </c:pt>
                <c:pt idx="1180">
                  <c:v>10</c:v>
                </c:pt>
                <c:pt idx="1181">
                  <c:v>10</c:v>
                </c:pt>
                <c:pt idx="1182">
                  <c:v>10</c:v>
                </c:pt>
                <c:pt idx="1183">
                  <c:v>10</c:v>
                </c:pt>
                <c:pt idx="1184">
                  <c:v>10</c:v>
                </c:pt>
                <c:pt idx="1185">
                  <c:v>10</c:v>
                </c:pt>
                <c:pt idx="1186">
                  <c:v>10</c:v>
                </c:pt>
                <c:pt idx="1187">
                  <c:v>10</c:v>
                </c:pt>
                <c:pt idx="1188">
                  <c:v>10</c:v>
                </c:pt>
                <c:pt idx="1189">
                  <c:v>10</c:v>
                </c:pt>
                <c:pt idx="1190">
                  <c:v>10</c:v>
                </c:pt>
                <c:pt idx="1191">
                  <c:v>10</c:v>
                </c:pt>
                <c:pt idx="1192">
                  <c:v>10</c:v>
                </c:pt>
                <c:pt idx="1193">
                  <c:v>10</c:v>
                </c:pt>
                <c:pt idx="1194">
                  <c:v>10</c:v>
                </c:pt>
                <c:pt idx="1195">
                  <c:v>10</c:v>
                </c:pt>
                <c:pt idx="1196">
                  <c:v>10</c:v>
                </c:pt>
                <c:pt idx="1197">
                  <c:v>10</c:v>
                </c:pt>
                <c:pt idx="1198">
                  <c:v>10</c:v>
                </c:pt>
                <c:pt idx="1199">
                  <c:v>10</c:v>
                </c:pt>
                <c:pt idx="1200">
                  <c:v>10</c:v>
                </c:pt>
                <c:pt idx="1201">
                  <c:v>10</c:v>
                </c:pt>
                <c:pt idx="1202">
                  <c:v>10</c:v>
                </c:pt>
                <c:pt idx="1203">
                  <c:v>10</c:v>
                </c:pt>
                <c:pt idx="1204">
                  <c:v>10</c:v>
                </c:pt>
                <c:pt idx="1205">
                  <c:v>10</c:v>
                </c:pt>
                <c:pt idx="1206">
                  <c:v>10</c:v>
                </c:pt>
                <c:pt idx="1207">
                  <c:v>10</c:v>
                </c:pt>
                <c:pt idx="1208">
                  <c:v>10</c:v>
                </c:pt>
                <c:pt idx="1209">
                  <c:v>10</c:v>
                </c:pt>
                <c:pt idx="1210">
                  <c:v>10</c:v>
                </c:pt>
                <c:pt idx="1211">
                  <c:v>10</c:v>
                </c:pt>
                <c:pt idx="1212">
                  <c:v>10</c:v>
                </c:pt>
                <c:pt idx="1213">
                  <c:v>10</c:v>
                </c:pt>
                <c:pt idx="1214">
                  <c:v>10</c:v>
                </c:pt>
                <c:pt idx="1215">
                  <c:v>10</c:v>
                </c:pt>
                <c:pt idx="1216">
                  <c:v>10</c:v>
                </c:pt>
                <c:pt idx="1217">
                  <c:v>10</c:v>
                </c:pt>
                <c:pt idx="1218">
                  <c:v>10</c:v>
                </c:pt>
                <c:pt idx="1219">
                  <c:v>10</c:v>
                </c:pt>
                <c:pt idx="1220">
                  <c:v>10</c:v>
                </c:pt>
                <c:pt idx="1221">
                  <c:v>10</c:v>
                </c:pt>
                <c:pt idx="1222">
                  <c:v>10</c:v>
                </c:pt>
                <c:pt idx="1223">
                  <c:v>10</c:v>
                </c:pt>
                <c:pt idx="1224">
                  <c:v>10</c:v>
                </c:pt>
                <c:pt idx="1225">
                  <c:v>10</c:v>
                </c:pt>
                <c:pt idx="1226">
                  <c:v>10</c:v>
                </c:pt>
                <c:pt idx="1227">
                  <c:v>10</c:v>
                </c:pt>
                <c:pt idx="1228">
                  <c:v>10</c:v>
                </c:pt>
                <c:pt idx="1229">
                  <c:v>10</c:v>
                </c:pt>
                <c:pt idx="1230">
                  <c:v>10</c:v>
                </c:pt>
                <c:pt idx="1231">
                  <c:v>10</c:v>
                </c:pt>
                <c:pt idx="1232">
                  <c:v>10</c:v>
                </c:pt>
                <c:pt idx="1233">
                  <c:v>10</c:v>
                </c:pt>
                <c:pt idx="1234">
                  <c:v>10</c:v>
                </c:pt>
                <c:pt idx="1235">
                  <c:v>10</c:v>
                </c:pt>
                <c:pt idx="1236">
                  <c:v>10</c:v>
                </c:pt>
                <c:pt idx="1237">
                  <c:v>10</c:v>
                </c:pt>
                <c:pt idx="1238">
                  <c:v>10</c:v>
                </c:pt>
                <c:pt idx="1239">
                  <c:v>10</c:v>
                </c:pt>
                <c:pt idx="1240">
                  <c:v>10</c:v>
                </c:pt>
                <c:pt idx="1241">
                  <c:v>10</c:v>
                </c:pt>
                <c:pt idx="1242">
                  <c:v>10</c:v>
                </c:pt>
                <c:pt idx="1243">
                  <c:v>10</c:v>
                </c:pt>
                <c:pt idx="1244">
                  <c:v>10</c:v>
                </c:pt>
                <c:pt idx="1245">
                  <c:v>10</c:v>
                </c:pt>
                <c:pt idx="1246">
                  <c:v>10</c:v>
                </c:pt>
                <c:pt idx="1247">
                  <c:v>10</c:v>
                </c:pt>
                <c:pt idx="1248">
                  <c:v>10</c:v>
                </c:pt>
                <c:pt idx="1249">
                  <c:v>10</c:v>
                </c:pt>
                <c:pt idx="1250">
                  <c:v>10</c:v>
                </c:pt>
                <c:pt idx="1251">
                  <c:v>10</c:v>
                </c:pt>
                <c:pt idx="1252">
                  <c:v>10</c:v>
                </c:pt>
                <c:pt idx="1253">
                  <c:v>10</c:v>
                </c:pt>
                <c:pt idx="1254">
                  <c:v>10</c:v>
                </c:pt>
                <c:pt idx="1255">
                  <c:v>10</c:v>
                </c:pt>
                <c:pt idx="1256">
                  <c:v>10</c:v>
                </c:pt>
                <c:pt idx="1257">
                  <c:v>10</c:v>
                </c:pt>
                <c:pt idx="1258">
                  <c:v>10</c:v>
                </c:pt>
                <c:pt idx="1259">
                  <c:v>10</c:v>
                </c:pt>
                <c:pt idx="1260">
                  <c:v>10</c:v>
                </c:pt>
                <c:pt idx="1261">
                  <c:v>10</c:v>
                </c:pt>
                <c:pt idx="1262">
                  <c:v>10</c:v>
                </c:pt>
                <c:pt idx="1263">
                  <c:v>10</c:v>
                </c:pt>
                <c:pt idx="1264">
                  <c:v>10</c:v>
                </c:pt>
                <c:pt idx="1265">
                  <c:v>10</c:v>
                </c:pt>
                <c:pt idx="1266">
                  <c:v>10</c:v>
                </c:pt>
                <c:pt idx="1267">
                  <c:v>10</c:v>
                </c:pt>
                <c:pt idx="1268">
                  <c:v>10</c:v>
                </c:pt>
                <c:pt idx="1269">
                  <c:v>10</c:v>
                </c:pt>
                <c:pt idx="1270">
                  <c:v>10</c:v>
                </c:pt>
                <c:pt idx="1271">
                  <c:v>10</c:v>
                </c:pt>
                <c:pt idx="1272">
                  <c:v>10</c:v>
                </c:pt>
                <c:pt idx="1273">
                  <c:v>10</c:v>
                </c:pt>
                <c:pt idx="1274">
                  <c:v>10</c:v>
                </c:pt>
                <c:pt idx="1275">
                  <c:v>10</c:v>
                </c:pt>
                <c:pt idx="1276">
                  <c:v>10</c:v>
                </c:pt>
                <c:pt idx="1277">
                  <c:v>10</c:v>
                </c:pt>
                <c:pt idx="1278">
                  <c:v>10</c:v>
                </c:pt>
                <c:pt idx="1279">
                  <c:v>10</c:v>
                </c:pt>
                <c:pt idx="1280">
                  <c:v>10</c:v>
                </c:pt>
                <c:pt idx="1281">
                  <c:v>10</c:v>
                </c:pt>
                <c:pt idx="1282">
                  <c:v>10</c:v>
                </c:pt>
                <c:pt idx="1283">
                  <c:v>10</c:v>
                </c:pt>
                <c:pt idx="1284">
                  <c:v>10</c:v>
                </c:pt>
                <c:pt idx="1285">
                  <c:v>10</c:v>
                </c:pt>
                <c:pt idx="1286">
                  <c:v>10</c:v>
                </c:pt>
                <c:pt idx="1287">
                  <c:v>10</c:v>
                </c:pt>
                <c:pt idx="1288">
                  <c:v>10</c:v>
                </c:pt>
                <c:pt idx="1289">
                  <c:v>10</c:v>
                </c:pt>
                <c:pt idx="1290">
                  <c:v>10</c:v>
                </c:pt>
                <c:pt idx="1291">
                  <c:v>10</c:v>
                </c:pt>
                <c:pt idx="1292">
                  <c:v>10</c:v>
                </c:pt>
                <c:pt idx="1293">
                  <c:v>10</c:v>
                </c:pt>
                <c:pt idx="1294">
                  <c:v>10</c:v>
                </c:pt>
                <c:pt idx="1295">
                  <c:v>10</c:v>
                </c:pt>
                <c:pt idx="1296">
                  <c:v>10</c:v>
                </c:pt>
                <c:pt idx="1297">
                  <c:v>10</c:v>
                </c:pt>
                <c:pt idx="1298">
                  <c:v>10</c:v>
                </c:pt>
                <c:pt idx="1299">
                  <c:v>10</c:v>
                </c:pt>
                <c:pt idx="1300">
                  <c:v>10</c:v>
                </c:pt>
                <c:pt idx="1301">
                  <c:v>10</c:v>
                </c:pt>
                <c:pt idx="1302">
                  <c:v>10</c:v>
                </c:pt>
                <c:pt idx="1303">
                  <c:v>10</c:v>
                </c:pt>
                <c:pt idx="1304">
                  <c:v>10</c:v>
                </c:pt>
                <c:pt idx="1305">
                  <c:v>10</c:v>
                </c:pt>
                <c:pt idx="1306">
                  <c:v>10</c:v>
                </c:pt>
                <c:pt idx="1307">
                  <c:v>10</c:v>
                </c:pt>
                <c:pt idx="1308">
                  <c:v>10</c:v>
                </c:pt>
                <c:pt idx="1309">
                  <c:v>10</c:v>
                </c:pt>
                <c:pt idx="1310">
                  <c:v>10</c:v>
                </c:pt>
                <c:pt idx="1311">
                  <c:v>10</c:v>
                </c:pt>
                <c:pt idx="1312">
                  <c:v>10</c:v>
                </c:pt>
                <c:pt idx="1313">
                  <c:v>10</c:v>
                </c:pt>
                <c:pt idx="1314">
                  <c:v>10</c:v>
                </c:pt>
                <c:pt idx="1315">
                  <c:v>10</c:v>
                </c:pt>
                <c:pt idx="1316">
                  <c:v>10</c:v>
                </c:pt>
                <c:pt idx="1317">
                  <c:v>10</c:v>
                </c:pt>
                <c:pt idx="1318">
                  <c:v>10</c:v>
                </c:pt>
                <c:pt idx="1319">
                  <c:v>10</c:v>
                </c:pt>
                <c:pt idx="1320">
                  <c:v>10</c:v>
                </c:pt>
                <c:pt idx="1321">
                  <c:v>10</c:v>
                </c:pt>
                <c:pt idx="1322">
                  <c:v>10</c:v>
                </c:pt>
                <c:pt idx="1323">
                  <c:v>10</c:v>
                </c:pt>
                <c:pt idx="1324">
                  <c:v>10</c:v>
                </c:pt>
                <c:pt idx="1325">
                  <c:v>10</c:v>
                </c:pt>
                <c:pt idx="1326">
                  <c:v>10</c:v>
                </c:pt>
                <c:pt idx="1327">
                  <c:v>10</c:v>
                </c:pt>
                <c:pt idx="1328">
                  <c:v>10</c:v>
                </c:pt>
                <c:pt idx="1329">
                  <c:v>10</c:v>
                </c:pt>
                <c:pt idx="1330">
                  <c:v>10</c:v>
                </c:pt>
                <c:pt idx="1331">
                  <c:v>10</c:v>
                </c:pt>
                <c:pt idx="1332">
                  <c:v>10</c:v>
                </c:pt>
                <c:pt idx="1333">
                  <c:v>10</c:v>
                </c:pt>
                <c:pt idx="1334">
                  <c:v>10</c:v>
                </c:pt>
                <c:pt idx="1335">
                  <c:v>10</c:v>
                </c:pt>
                <c:pt idx="1336">
                  <c:v>10</c:v>
                </c:pt>
                <c:pt idx="1337">
                  <c:v>10</c:v>
                </c:pt>
                <c:pt idx="1338">
                  <c:v>10</c:v>
                </c:pt>
                <c:pt idx="1339">
                  <c:v>10</c:v>
                </c:pt>
                <c:pt idx="1340">
                  <c:v>10</c:v>
                </c:pt>
                <c:pt idx="1341">
                  <c:v>10</c:v>
                </c:pt>
                <c:pt idx="1342">
                  <c:v>10</c:v>
                </c:pt>
                <c:pt idx="1343">
                  <c:v>10</c:v>
                </c:pt>
                <c:pt idx="1344">
                  <c:v>10</c:v>
                </c:pt>
                <c:pt idx="1345">
                  <c:v>10</c:v>
                </c:pt>
                <c:pt idx="1346">
                  <c:v>10</c:v>
                </c:pt>
                <c:pt idx="1347">
                  <c:v>10</c:v>
                </c:pt>
                <c:pt idx="1348">
                  <c:v>10</c:v>
                </c:pt>
                <c:pt idx="1349">
                  <c:v>10</c:v>
                </c:pt>
                <c:pt idx="1350">
                  <c:v>10</c:v>
                </c:pt>
                <c:pt idx="1351">
                  <c:v>10</c:v>
                </c:pt>
                <c:pt idx="1352">
                  <c:v>10</c:v>
                </c:pt>
                <c:pt idx="1353">
                  <c:v>10</c:v>
                </c:pt>
                <c:pt idx="1354">
                  <c:v>10</c:v>
                </c:pt>
                <c:pt idx="1355">
                  <c:v>10</c:v>
                </c:pt>
                <c:pt idx="1356">
                  <c:v>10</c:v>
                </c:pt>
                <c:pt idx="1357">
                  <c:v>10</c:v>
                </c:pt>
                <c:pt idx="1358">
                  <c:v>10</c:v>
                </c:pt>
                <c:pt idx="1359">
                  <c:v>10</c:v>
                </c:pt>
                <c:pt idx="1360">
                  <c:v>10</c:v>
                </c:pt>
                <c:pt idx="1361">
                  <c:v>10</c:v>
                </c:pt>
                <c:pt idx="1362">
                  <c:v>10</c:v>
                </c:pt>
                <c:pt idx="1363">
                  <c:v>10</c:v>
                </c:pt>
                <c:pt idx="1364">
                  <c:v>10</c:v>
                </c:pt>
                <c:pt idx="1365">
                  <c:v>10</c:v>
                </c:pt>
                <c:pt idx="1366">
                  <c:v>10</c:v>
                </c:pt>
                <c:pt idx="1367">
                  <c:v>10</c:v>
                </c:pt>
                <c:pt idx="1368">
                  <c:v>10</c:v>
                </c:pt>
                <c:pt idx="1369">
                  <c:v>10</c:v>
                </c:pt>
                <c:pt idx="1370">
                  <c:v>10</c:v>
                </c:pt>
                <c:pt idx="1371">
                  <c:v>10</c:v>
                </c:pt>
                <c:pt idx="1372">
                  <c:v>10</c:v>
                </c:pt>
                <c:pt idx="1373">
                  <c:v>10</c:v>
                </c:pt>
                <c:pt idx="1374">
                  <c:v>10</c:v>
                </c:pt>
                <c:pt idx="1375">
                  <c:v>10</c:v>
                </c:pt>
                <c:pt idx="1376">
                  <c:v>10</c:v>
                </c:pt>
                <c:pt idx="1377">
                  <c:v>10</c:v>
                </c:pt>
                <c:pt idx="1378">
                  <c:v>10</c:v>
                </c:pt>
                <c:pt idx="1379">
                  <c:v>10</c:v>
                </c:pt>
                <c:pt idx="1380">
                  <c:v>10</c:v>
                </c:pt>
                <c:pt idx="1381">
                  <c:v>10</c:v>
                </c:pt>
                <c:pt idx="1382">
                  <c:v>10</c:v>
                </c:pt>
                <c:pt idx="1383">
                  <c:v>10</c:v>
                </c:pt>
                <c:pt idx="1384">
                  <c:v>10</c:v>
                </c:pt>
                <c:pt idx="1385">
                  <c:v>10</c:v>
                </c:pt>
                <c:pt idx="1386">
                  <c:v>10</c:v>
                </c:pt>
                <c:pt idx="1387">
                  <c:v>10</c:v>
                </c:pt>
                <c:pt idx="1388">
                  <c:v>10</c:v>
                </c:pt>
                <c:pt idx="1389">
                  <c:v>10</c:v>
                </c:pt>
                <c:pt idx="1390">
                  <c:v>10</c:v>
                </c:pt>
                <c:pt idx="1391">
                  <c:v>10</c:v>
                </c:pt>
                <c:pt idx="1392">
                  <c:v>10</c:v>
                </c:pt>
                <c:pt idx="1393">
                  <c:v>10</c:v>
                </c:pt>
                <c:pt idx="1394">
                  <c:v>10</c:v>
                </c:pt>
                <c:pt idx="1395">
                  <c:v>10</c:v>
                </c:pt>
                <c:pt idx="1396">
                  <c:v>10</c:v>
                </c:pt>
                <c:pt idx="1397">
                  <c:v>10</c:v>
                </c:pt>
                <c:pt idx="1398">
                  <c:v>10</c:v>
                </c:pt>
                <c:pt idx="1399">
                  <c:v>10</c:v>
                </c:pt>
                <c:pt idx="1400">
                  <c:v>10</c:v>
                </c:pt>
                <c:pt idx="1401">
                  <c:v>10</c:v>
                </c:pt>
                <c:pt idx="1402">
                  <c:v>10</c:v>
                </c:pt>
                <c:pt idx="1403">
                  <c:v>10</c:v>
                </c:pt>
                <c:pt idx="1404">
                  <c:v>10</c:v>
                </c:pt>
                <c:pt idx="1405">
                  <c:v>10</c:v>
                </c:pt>
                <c:pt idx="1406">
                  <c:v>10</c:v>
                </c:pt>
                <c:pt idx="1407">
                  <c:v>10</c:v>
                </c:pt>
                <c:pt idx="1408">
                  <c:v>10</c:v>
                </c:pt>
                <c:pt idx="1409">
                  <c:v>10</c:v>
                </c:pt>
                <c:pt idx="1410">
                  <c:v>10</c:v>
                </c:pt>
                <c:pt idx="1411">
                  <c:v>10</c:v>
                </c:pt>
                <c:pt idx="1412">
                  <c:v>10</c:v>
                </c:pt>
                <c:pt idx="1413">
                  <c:v>10</c:v>
                </c:pt>
                <c:pt idx="1414">
                  <c:v>10</c:v>
                </c:pt>
                <c:pt idx="1415">
                  <c:v>10</c:v>
                </c:pt>
                <c:pt idx="1416">
                  <c:v>10</c:v>
                </c:pt>
                <c:pt idx="1417">
                  <c:v>10</c:v>
                </c:pt>
                <c:pt idx="1418">
                  <c:v>10</c:v>
                </c:pt>
                <c:pt idx="1419">
                  <c:v>10</c:v>
                </c:pt>
                <c:pt idx="1420">
                  <c:v>10</c:v>
                </c:pt>
                <c:pt idx="1421">
                  <c:v>10</c:v>
                </c:pt>
                <c:pt idx="1422">
                  <c:v>10</c:v>
                </c:pt>
                <c:pt idx="1423">
                  <c:v>10</c:v>
                </c:pt>
                <c:pt idx="1424">
                  <c:v>10</c:v>
                </c:pt>
                <c:pt idx="1425">
                  <c:v>10</c:v>
                </c:pt>
                <c:pt idx="1426">
                  <c:v>10</c:v>
                </c:pt>
                <c:pt idx="1427">
                  <c:v>10</c:v>
                </c:pt>
                <c:pt idx="1428">
                  <c:v>10</c:v>
                </c:pt>
                <c:pt idx="1429">
                  <c:v>10</c:v>
                </c:pt>
                <c:pt idx="1430">
                  <c:v>10</c:v>
                </c:pt>
                <c:pt idx="1431">
                  <c:v>10</c:v>
                </c:pt>
                <c:pt idx="1432">
                  <c:v>10</c:v>
                </c:pt>
                <c:pt idx="1433">
                  <c:v>10</c:v>
                </c:pt>
                <c:pt idx="1434">
                  <c:v>10</c:v>
                </c:pt>
                <c:pt idx="1435">
                  <c:v>10</c:v>
                </c:pt>
                <c:pt idx="1436">
                  <c:v>10</c:v>
                </c:pt>
                <c:pt idx="1437">
                  <c:v>10</c:v>
                </c:pt>
                <c:pt idx="1438">
                  <c:v>10</c:v>
                </c:pt>
                <c:pt idx="1439">
                  <c:v>10</c:v>
                </c:pt>
                <c:pt idx="1440">
                  <c:v>10</c:v>
                </c:pt>
                <c:pt idx="1441">
                  <c:v>10</c:v>
                </c:pt>
                <c:pt idx="1442">
                  <c:v>10</c:v>
                </c:pt>
                <c:pt idx="1443">
                  <c:v>10</c:v>
                </c:pt>
                <c:pt idx="1444">
                  <c:v>10</c:v>
                </c:pt>
                <c:pt idx="1445">
                  <c:v>10</c:v>
                </c:pt>
                <c:pt idx="1446">
                  <c:v>10</c:v>
                </c:pt>
                <c:pt idx="1447">
                  <c:v>10</c:v>
                </c:pt>
                <c:pt idx="1448">
                  <c:v>10</c:v>
                </c:pt>
                <c:pt idx="1449">
                  <c:v>10</c:v>
                </c:pt>
                <c:pt idx="1450">
                  <c:v>10</c:v>
                </c:pt>
                <c:pt idx="1451">
                  <c:v>10</c:v>
                </c:pt>
                <c:pt idx="1452">
                  <c:v>10</c:v>
                </c:pt>
                <c:pt idx="1453">
                  <c:v>10</c:v>
                </c:pt>
                <c:pt idx="1454">
                  <c:v>10</c:v>
                </c:pt>
                <c:pt idx="1455">
                  <c:v>10</c:v>
                </c:pt>
                <c:pt idx="1456">
                  <c:v>10</c:v>
                </c:pt>
                <c:pt idx="1457">
                  <c:v>10</c:v>
                </c:pt>
                <c:pt idx="1458">
                  <c:v>10</c:v>
                </c:pt>
                <c:pt idx="1459">
                  <c:v>10</c:v>
                </c:pt>
                <c:pt idx="1460">
                  <c:v>10</c:v>
                </c:pt>
                <c:pt idx="1461">
                  <c:v>10</c:v>
                </c:pt>
                <c:pt idx="1462">
                  <c:v>10</c:v>
                </c:pt>
                <c:pt idx="1463">
                  <c:v>10</c:v>
                </c:pt>
                <c:pt idx="1464">
                  <c:v>10</c:v>
                </c:pt>
                <c:pt idx="1465">
                  <c:v>10</c:v>
                </c:pt>
                <c:pt idx="1466">
                  <c:v>10</c:v>
                </c:pt>
                <c:pt idx="1467">
                  <c:v>10</c:v>
                </c:pt>
                <c:pt idx="1468">
                  <c:v>10</c:v>
                </c:pt>
                <c:pt idx="1469">
                  <c:v>10</c:v>
                </c:pt>
                <c:pt idx="1470">
                  <c:v>10</c:v>
                </c:pt>
                <c:pt idx="1471">
                  <c:v>10</c:v>
                </c:pt>
                <c:pt idx="1472">
                  <c:v>10</c:v>
                </c:pt>
                <c:pt idx="1473">
                  <c:v>10</c:v>
                </c:pt>
                <c:pt idx="1474">
                  <c:v>10</c:v>
                </c:pt>
                <c:pt idx="1475">
                  <c:v>10</c:v>
                </c:pt>
                <c:pt idx="1476">
                  <c:v>10</c:v>
                </c:pt>
                <c:pt idx="1477">
                  <c:v>10</c:v>
                </c:pt>
                <c:pt idx="1478">
                  <c:v>10</c:v>
                </c:pt>
                <c:pt idx="1479">
                  <c:v>10</c:v>
                </c:pt>
                <c:pt idx="1480">
                  <c:v>10</c:v>
                </c:pt>
                <c:pt idx="1481">
                  <c:v>10</c:v>
                </c:pt>
                <c:pt idx="1482">
                  <c:v>10</c:v>
                </c:pt>
                <c:pt idx="1483">
                  <c:v>10</c:v>
                </c:pt>
                <c:pt idx="1484">
                  <c:v>10</c:v>
                </c:pt>
                <c:pt idx="1485">
                  <c:v>10</c:v>
                </c:pt>
                <c:pt idx="1486">
                  <c:v>10</c:v>
                </c:pt>
                <c:pt idx="1487">
                  <c:v>10</c:v>
                </c:pt>
                <c:pt idx="1488">
                  <c:v>10</c:v>
                </c:pt>
                <c:pt idx="1489">
                  <c:v>10</c:v>
                </c:pt>
                <c:pt idx="1490">
                  <c:v>10</c:v>
                </c:pt>
                <c:pt idx="1491">
                  <c:v>10</c:v>
                </c:pt>
                <c:pt idx="1492">
                  <c:v>10</c:v>
                </c:pt>
                <c:pt idx="1493">
                  <c:v>10</c:v>
                </c:pt>
                <c:pt idx="1494">
                  <c:v>10</c:v>
                </c:pt>
                <c:pt idx="1495">
                  <c:v>10</c:v>
                </c:pt>
                <c:pt idx="1496">
                  <c:v>10</c:v>
                </c:pt>
                <c:pt idx="1497">
                  <c:v>10</c:v>
                </c:pt>
                <c:pt idx="1498">
                  <c:v>10</c:v>
                </c:pt>
                <c:pt idx="1499">
                  <c:v>10</c:v>
                </c:pt>
                <c:pt idx="1500">
                  <c:v>10</c:v>
                </c:pt>
                <c:pt idx="1501">
                  <c:v>10</c:v>
                </c:pt>
                <c:pt idx="1502">
                  <c:v>10</c:v>
                </c:pt>
                <c:pt idx="1503">
                  <c:v>10</c:v>
                </c:pt>
                <c:pt idx="1504">
                  <c:v>10</c:v>
                </c:pt>
                <c:pt idx="1505">
                  <c:v>10</c:v>
                </c:pt>
                <c:pt idx="1506">
                  <c:v>10</c:v>
                </c:pt>
                <c:pt idx="1507">
                  <c:v>10</c:v>
                </c:pt>
                <c:pt idx="1508">
                  <c:v>10</c:v>
                </c:pt>
                <c:pt idx="1509">
                  <c:v>10</c:v>
                </c:pt>
                <c:pt idx="1510">
                  <c:v>10</c:v>
                </c:pt>
                <c:pt idx="1511">
                  <c:v>10</c:v>
                </c:pt>
                <c:pt idx="1512">
                  <c:v>10</c:v>
                </c:pt>
                <c:pt idx="1513">
                  <c:v>10</c:v>
                </c:pt>
                <c:pt idx="1514">
                  <c:v>10</c:v>
                </c:pt>
                <c:pt idx="1515">
                  <c:v>10</c:v>
                </c:pt>
                <c:pt idx="1516">
                  <c:v>10</c:v>
                </c:pt>
                <c:pt idx="1517">
                  <c:v>10</c:v>
                </c:pt>
                <c:pt idx="1518">
                  <c:v>10</c:v>
                </c:pt>
                <c:pt idx="1519">
                  <c:v>10</c:v>
                </c:pt>
                <c:pt idx="1520">
                  <c:v>10</c:v>
                </c:pt>
                <c:pt idx="1521">
                  <c:v>10</c:v>
                </c:pt>
                <c:pt idx="1522">
                  <c:v>10</c:v>
                </c:pt>
                <c:pt idx="1523">
                  <c:v>10</c:v>
                </c:pt>
                <c:pt idx="1524">
                  <c:v>10</c:v>
                </c:pt>
                <c:pt idx="1525">
                  <c:v>10</c:v>
                </c:pt>
                <c:pt idx="1526">
                  <c:v>10</c:v>
                </c:pt>
                <c:pt idx="1527">
                  <c:v>10</c:v>
                </c:pt>
                <c:pt idx="1528">
                  <c:v>10</c:v>
                </c:pt>
                <c:pt idx="1529">
                  <c:v>10</c:v>
                </c:pt>
                <c:pt idx="1530">
                  <c:v>10</c:v>
                </c:pt>
                <c:pt idx="1531">
                  <c:v>10</c:v>
                </c:pt>
                <c:pt idx="1532">
                  <c:v>10</c:v>
                </c:pt>
                <c:pt idx="1533">
                  <c:v>10</c:v>
                </c:pt>
                <c:pt idx="1534">
                  <c:v>10</c:v>
                </c:pt>
                <c:pt idx="1535">
                  <c:v>10</c:v>
                </c:pt>
                <c:pt idx="1536">
                  <c:v>10</c:v>
                </c:pt>
                <c:pt idx="1537">
                  <c:v>10</c:v>
                </c:pt>
                <c:pt idx="1538">
                  <c:v>10</c:v>
                </c:pt>
                <c:pt idx="1539">
                  <c:v>10</c:v>
                </c:pt>
                <c:pt idx="1540">
                  <c:v>10</c:v>
                </c:pt>
                <c:pt idx="1541">
                  <c:v>10</c:v>
                </c:pt>
                <c:pt idx="1542">
                  <c:v>10</c:v>
                </c:pt>
                <c:pt idx="1543">
                  <c:v>10</c:v>
                </c:pt>
                <c:pt idx="1544">
                  <c:v>10</c:v>
                </c:pt>
                <c:pt idx="1545">
                  <c:v>10</c:v>
                </c:pt>
                <c:pt idx="1546">
                  <c:v>10</c:v>
                </c:pt>
                <c:pt idx="1547">
                  <c:v>10</c:v>
                </c:pt>
                <c:pt idx="1548">
                  <c:v>10</c:v>
                </c:pt>
                <c:pt idx="1549">
                  <c:v>10</c:v>
                </c:pt>
                <c:pt idx="1550">
                  <c:v>10</c:v>
                </c:pt>
                <c:pt idx="1551">
                  <c:v>10</c:v>
                </c:pt>
                <c:pt idx="1552">
                  <c:v>10</c:v>
                </c:pt>
                <c:pt idx="1553">
                  <c:v>10</c:v>
                </c:pt>
                <c:pt idx="1554">
                  <c:v>10</c:v>
                </c:pt>
                <c:pt idx="1555">
                  <c:v>10</c:v>
                </c:pt>
                <c:pt idx="1556">
                  <c:v>10</c:v>
                </c:pt>
                <c:pt idx="1557">
                  <c:v>10</c:v>
                </c:pt>
                <c:pt idx="1558">
                  <c:v>10</c:v>
                </c:pt>
                <c:pt idx="1559">
                  <c:v>10</c:v>
                </c:pt>
                <c:pt idx="1560">
                  <c:v>10</c:v>
                </c:pt>
                <c:pt idx="1561">
                  <c:v>10</c:v>
                </c:pt>
                <c:pt idx="1562">
                  <c:v>10</c:v>
                </c:pt>
                <c:pt idx="1563">
                  <c:v>10</c:v>
                </c:pt>
                <c:pt idx="1564">
                  <c:v>10</c:v>
                </c:pt>
                <c:pt idx="1565">
                  <c:v>10</c:v>
                </c:pt>
                <c:pt idx="1566">
                  <c:v>10</c:v>
                </c:pt>
                <c:pt idx="1567">
                  <c:v>10</c:v>
                </c:pt>
                <c:pt idx="1568">
                  <c:v>10</c:v>
                </c:pt>
                <c:pt idx="1569">
                  <c:v>10</c:v>
                </c:pt>
                <c:pt idx="1570">
                  <c:v>10</c:v>
                </c:pt>
                <c:pt idx="1571">
                  <c:v>10</c:v>
                </c:pt>
                <c:pt idx="1572">
                  <c:v>10</c:v>
                </c:pt>
                <c:pt idx="1573">
                  <c:v>10</c:v>
                </c:pt>
                <c:pt idx="1574">
                  <c:v>10</c:v>
                </c:pt>
                <c:pt idx="1575">
                  <c:v>10</c:v>
                </c:pt>
                <c:pt idx="1576">
                  <c:v>10</c:v>
                </c:pt>
                <c:pt idx="1577">
                  <c:v>10</c:v>
                </c:pt>
                <c:pt idx="1578">
                  <c:v>10</c:v>
                </c:pt>
                <c:pt idx="1579">
                  <c:v>10</c:v>
                </c:pt>
                <c:pt idx="1580">
                  <c:v>10</c:v>
                </c:pt>
                <c:pt idx="1581">
                  <c:v>10</c:v>
                </c:pt>
                <c:pt idx="1582">
                  <c:v>10</c:v>
                </c:pt>
                <c:pt idx="1583">
                  <c:v>10</c:v>
                </c:pt>
                <c:pt idx="1584">
                  <c:v>10</c:v>
                </c:pt>
                <c:pt idx="1585">
                  <c:v>10</c:v>
                </c:pt>
                <c:pt idx="1586">
                  <c:v>10</c:v>
                </c:pt>
                <c:pt idx="1587">
                  <c:v>10</c:v>
                </c:pt>
                <c:pt idx="1588">
                  <c:v>10</c:v>
                </c:pt>
                <c:pt idx="1589">
                  <c:v>10</c:v>
                </c:pt>
                <c:pt idx="1590">
                  <c:v>10</c:v>
                </c:pt>
                <c:pt idx="1591">
                  <c:v>10</c:v>
                </c:pt>
                <c:pt idx="1592">
                  <c:v>10</c:v>
                </c:pt>
                <c:pt idx="1593">
                  <c:v>10</c:v>
                </c:pt>
                <c:pt idx="1594">
                  <c:v>10</c:v>
                </c:pt>
                <c:pt idx="1595">
                  <c:v>10</c:v>
                </c:pt>
                <c:pt idx="1596">
                  <c:v>10</c:v>
                </c:pt>
                <c:pt idx="1597">
                  <c:v>10</c:v>
                </c:pt>
                <c:pt idx="1598">
                  <c:v>10</c:v>
                </c:pt>
                <c:pt idx="1599">
                  <c:v>10</c:v>
                </c:pt>
                <c:pt idx="1600">
                  <c:v>10</c:v>
                </c:pt>
                <c:pt idx="1601">
                  <c:v>10</c:v>
                </c:pt>
                <c:pt idx="1602">
                  <c:v>10</c:v>
                </c:pt>
                <c:pt idx="1603">
                  <c:v>10</c:v>
                </c:pt>
                <c:pt idx="1604">
                  <c:v>10</c:v>
                </c:pt>
                <c:pt idx="1605">
                  <c:v>10</c:v>
                </c:pt>
                <c:pt idx="1606">
                  <c:v>10</c:v>
                </c:pt>
                <c:pt idx="1607">
                  <c:v>10</c:v>
                </c:pt>
                <c:pt idx="1608">
                  <c:v>10</c:v>
                </c:pt>
                <c:pt idx="1609">
                  <c:v>10</c:v>
                </c:pt>
                <c:pt idx="1610">
                  <c:v>10</c:v>
                </c:pt>
                <c:pt idx="1611">
                  <c:v>10</c:v>
                </c:pt>
                <c:pt idx="1612">
                  <c:v>10</c:v>
                </c:pt>
                <c:pt idx="1613">
                  <c:v>10</c:v>
                </c:pt>
                <c:pt idx="1614">
                  <c:v>10</c:v>
                </c:pt>
                <c:pt idx="1615">
                  <c:v>10</c:v>
                </c:pt>
                <c:pt idx="1616">
                  <c:v>10</c:v>
                </c:pt>
                <c:pt idx="1617">
                  <c:v>10</c:v>
                </c:pt>
                <c:pt idx="1618">
                  <c:v>10</c:v>
                </c:pt>
                <c:pt idx="1619">
                  <c:v>10</c:v>
                </c:pt>
                <c:pt idx="1620">
                  <c:v>10</c:v>
                </c:pt>
                <c:pt idx="1621">
                  <c:v>10</c:v>
                </c:pt>
                <c:pt idx="1622">
                  <c:v>10</c:v>
                </c:pt>
                <c:pt idx="1623">
                  <c:v>10</c:v>
                </c:pt>
                <c:pt idx="1624">
                  <c:v>10</c:v>
                </c:pt>
                <c:pt idx="1625">
                  <c:v>10</c:v>
                </c:pt>
                <c:pt idx="1626">
                  <c:v>10</c:v>
                </c:pt>
                <c:pt idx="1627">
                  <c:v>10</c:v>
                </c:pt>
                <c:pt idx="1628">
                  <c:v>10</c:v>
                </c:pt>
                <c:pt idx="1629">
                  <c:v>10</c:v>
                </c:pt>
                <c:pt idx="1630">
                  <c:v>10</c:v>
                </c:pt>
                <c:pt idx="1631">
                  <c:v>10</c:v>
                </c:pt>
                <c:pt idx="1632">
                  <c:v>10</c:v>
                </c:pt>
                <c:pt idx="1633">
                  <c:v>10</c:v>
                </c:pt>
                <c:pt idx="1634">
                  <c:v>10</c:v>
                </c:pt>
                <c:pt idx="1635">
                  <c:v>10</c:v>
                </c:pt>
                <c:pt idx="1636">
                  <c:v>10</c:v>
                </c:pt>
                <c:pt idx="1637">
                  <c:v>10</c:v>
                </c:pt>
                <c:pt idx="1638">
                  <c:v>10</c:v>
                </c:pt>
                <c:pt idx="1639">
                  <c:v>10</c:v>
                </c:pt>
                <c:pt idx="1640">
                  <c:v>10</c:v>
                </c:pt>
                <c:pt idx="1641">
                  <c:v>10</c:v>
                </c:pt>
                <c:pt idx="1642">
                  <c:v>10</c:v>
                </c:pt>
                <c:pt idx="1643">
                  <c:v>10</c:v>
                </c:pt>
                <c:pt idx="1644">
                  <c:v>10</c:v>
                </c:pt>
                <c:pt idx="1645">
                  <c:v>10</c:v>
                </c:pt>
                <c:pt idx="1646">
                  <c:v>10</c:v>
                </c:pt>
                <c:pt idx="1647">
                  <c:v>10</c:v>
                </c:pt>
                <c:pt idx="1648">
                  <c:v>10</c:v>
                </c:pt>
                <c:pt idx="1649">
                  <c:v>10</c:v>
                </c:pt>
                <c:pt idx="1650">
                  <c:v>10</c:v>
                </c:pt>
                <c:pt idx="1651">
                  <c:v>10</c:v>
                </c:pt>
                <c:pt idx="1652">
                  <c:v>10</c:v>
                </c:pt>
                <c:pt idx="1653">
                  <c:v>10</c:v>
                </c:pt>
                <c:pt idx="1654">
                  <c:v>10</c:v>
                </c:pt>
                <c:pt idx="1655">
                  <c:v>10</c:v>
                </c:pt>
                <c:pt idx="1656">
                  <c:v>10</c:v>
                </c:pt>
                <c:pt idx="1657">
                  <c:v>10</c:v>
                </c:pt>
                <c:pt idx="1658">
                  <c:v>10</c:v>
                </c:pt>
                <c:pt idx="1659">
                  <c:v>10</c:v>
                </c:pt>
                <c:pt idx="1660">
                  <c:v>10</c:v>
                </c:pt>
                <c:pt idx="1661">
                  <c:v>10</c:v>
                </c:pt>
                <c:pt idx="1662">
                  <c:v>10</c:v>
                </c:pt>
                <c:pt idx="1663">
                  <c:v>10</c:v>
                </c:pt>
                <c:pt idx="1664">
                  <c:v>10</c:v>
                </c:pt>
                <c:pt idx="1665">
                  <c:v>10</c:v>
                </c:pt>
                <c:pt idx="1666">
                  <c:v>10</c:v>
                </c:pt>
                <c:pt idx="1667">
                  <c:v>10</c:v>
                </c:pt>
                <c:pt idx="1668">
                  <c:v>10</c:v>
                </c:pt>
                <c:pt idx="1669">
                  <c:v>10</c:v>
                </c:pt>
                <c:pt idx="1670">
                  <c:v>10</c:v>
                </c:pt>
                <c:pt idx="1671">
                  <c:v>10</c:v>
                </c:pt>
                <c:pt idx="1672">
                  <c:v>10</c:v>
                </c:pt>
                <c:pt idx="1673">
                  <c:v>10</c:v>
                </c:pt>
                <c:pt idx="1674">
                  <c:v>10</c:v>
                </c:pt>
                <c:pt idx="1675">
                  <c:v>10</c:v>
                </c:pt>
                <c:pt idx="1676">
                  <c:v>10</c:v>
                </c:pt>
                <c:pt idx="1677">
                  <c:v>10</c:v>
                </c:pt>
                <c:pt idx="1678">
                  <c:v>10</c:v>
                </c:pt>
                <c:pt idx="1679">
                  <c:v>10</c:v>
                </c:pt>
                <c:pt idx="1680">
                  <c:v>10</c:v>
                </c:pt>
                <c:pt idx="1681">
                  <c:v>10</c:v>
                </c:pt>
                <c:pt idx="1682">
                  <c:v>10</c:v>
                </c:pt>
                <c:pt idx="1683">
                  <c:v>10</c:v>
                </c:pt>
                <c:pt idx="1684">
                  <c:v>10</c:v>
                </c:pt>
                <c:pt idx="1685">
                  <c:v>10</c:v>
                </c:pt>
                <c:pt idx="1686">
                  <c:v>10</c:v>
                </c:pt>
                <c:pt idx="1687">
                  <c:v>10</c:v>
                </c:pt>
                <c:pt idx="1688">
                  <c:v>10</c:v>
                </c:pt>
                <c:pt idx="1689">
                  <c:v>10</c:v>
                </c:pt>
                <c:pt idx="1690">
                  <c:v>10</c:v>
                </c:pt>
                <c:pt idx="1691">
                  <c:v>10</c:v>
                </c:pt>
                <c:pt idx="1692">
                  <c:v>10</c:v>
                </c:pt>
                <c:pt idx="1693">
                  <c:v>10</c:v>
                </c:pt>
                <c:pt idx="1694">
                  <c:v>10</c:v>
                </c:pt>
                <c:pt idx="1695">
                  <c:v>10</c:v>
                </c:pt>
                <c:pt idx="1696">
                  <c:v>10</c:v>
                </c:pt>
                <c:pt idx="1697">
                  <c:v>10</c:v>
                </c:pt>
                <c:pt idx="1698">
                  <c:v>10</c:v>
                </c:pt>
                <c:pt idx="1699">
                  <c:v>10</c:v>
                </c:pt>
                <c:pt idx="1700">
                  <c:v>10</c:v>
                </c:pt>
                <c:pt idx="1701">
                  <c:v>10</c:v>
                </c:pt>
                <c:pt idx="1702">
                  <c:v>10</c:v>
                </c:pt>
                <c:pt idx="1703">
                  <c:v>10</c:v>
                </c:pt>
                <c:pt idx="1704">
                  <c:v>10</c:v>
                </c:pt>
                <c:pt idx="1705">
                  <c:v>10</c:v>
                </c:pt>
                <c:pt idx="1706">
                  <c:v>10</c:v>
                </c:pt>
                <c:pt idx="1707">
                  <c:v>10</c:v>
                </c:pt>
                <c:pt idx="1708">
                  <c:v>10</c:v>
                </c:pt>
                <c:pt idx="1709">
                  <c:v>10</c:v>
                </c:pt>
                <c:pt idx="1710">
                  <c:v>10</c:v>
                </c:pt>
                <c:pt idx="1711">
                  <c:v>10</c:v>
                </c:pt>
                <c:pt idx="1712">
                  <c:v>10</c:v>
                </c:pt>
                <c:pt idx="1713">
                  <c:v>10</c:v>
                </c:pt>
                <c:pt idx="1714">
                  <c:v>10</c:v>
                </c:pt>
                <c:pt idx="1715">
                  <c:v>10</c:v>
                </c:pt>
                <c:pt idx="1716">
                  <c:v>10</c:v>
                </c:pt>
                <c:pt idx="1717">
                  <c:v>10</c:v>
                </c:pt>
                <c:pt idx="1718">
                  <c:v>10</c:v>
                </c:pt>
                <c:pt idx="1719">
                  <c:v>10</c:v>
                </c:pt>
                <c:pt idx="1720">
                  <c:v>10</c:v>
                </c:pt>
                <c:pt idx="1721">
                  <c:v>10</c:v>
                </c:pt>
                <c:pt idx="1722">
                  <c:v>10</c:v>
                </c:pt>
                <c:pt idx="1723">
                  <c:v>10</c:v>
                </c:pt>
                <c:pt idx="1724">
                  <c:v>10</c:v>
                </c:pt>
                <c:pt idx="1725">
                  <c:v>10</c:v>
                </c:pt>
                <c:pt idx="1726">
                  <c:v>10</c:v>
                </c:pt>
                <c:pt idx="1727">
                  <c:v>10</c:v>
                </c:pt>
                <c:pt idx="1728">
                  <c:v>10</c:v>
                </c:pt>
                <c:pt idx="1729">
                  <c:v>10</c:v>
                </c:pt>
                <c:pt idx="1730">
                  <c:v>10</c:v>
                </c:pt>
                <c:pt idx="1731">
                  <c:v>10</c:v>
                </c:pt>
                <c:pt idx="1732">
                  <c:v>10</c:v>
                </c:pt>
                <c:pt idx="1733">
                  <c:v>10</c:v>
                </c:pt>
                <c:pt idx="1734">
                  <c:v>10</c:v>
                </c:pt>
                <c:pt idx="1735">
                  <c:v>10</c:v>
                </c:pt>
                <c:pt idx="1736">
                  <c:v>10</c:v>
                </c:pt>
                <c:pt idx="1737">
                  <c:v>10</c:v>
                </c:pt>
                <c:pt idx="1738">
                  <c:v>10</c:v>
                </c:pt>
                <c:pt idx="1739">
                  <c:v>10</c:v>
                </c:pt>
                <c:pt idx="1740">
                  <c:v>10</c:v>
                </c:pt>
                <c:pt idx="1741">
                  <c:v>10</c:v>
                </c:pt>
                <c:pt idx="1742">
                  <c:v>10</c:v>
                </c:pt>
                <c:pt idx="1743">
                  <c:v>10</c:v>
                </c:pt>
                <c:pt idx="1744">
                  <c:v>10</c:v>
                </c:pt>
                <c:pt idx="1745">
                  <c:v>10</c:v>
                </c:pt>
                <c:pt idx="1746">
                  <c:v>10</c:v>
                </c:pt>
                <c:pt idx="1747">
                  <c:v>10</c:v>
                </c:pt>
                <c:pt idx="1748">
                  <c:v>10</c:v>
                </c:pt>
                <c:pt idx="1749">
                  <c:v>10</c:v>
                </c:pt>
                <c:pt idx="1750">
                  <c:v>10</c:v>
                </c:pt>
                <c:pt idx="1751">
                  <c:v>10</c:v>
                </c:pt>
                <c:pt idx="1752">
                  <c:v>10</c:v>
                </c:pt>
                <c:pt idx="1753">
                  <c:v>10</c:v>
                </c:pt>
                <c:pt idx="1754">
                  <c:v>10</c:v>
                </c:pt>
                <c:pt idx="1755">
                  <c:v>10</c:v>
                </c:pt>
                <c:pt idx="1756">
                  <c:v>10</c:v>
                </c:pt>
                <c:pt idx="1757">
                  <c:v>10</c:v>
                </c:pt>
                <c:pt idx="1758">
                  <c:v>10</c:v>
                </c:pt>
                <c:pt idx="1759">
                  <c:v>10</c:v>
                </c:pt>
                <c:pt idx="1760">
                  <c:v>10</c:v>
                </c:pt>
                <c:pt idx="1761">
                  <c:v>10</c:v>
                </c:pt>
                <c:pt idx="1762">
                  <c:v>10</c:v>
                </c:pt>
                <c:pt idx="1763">
                  <c:v>10</c:v>
                </c:pt>
                <c:pt idx="1764">
                  <c:v>10</c:v>
                </c:pt>
                <c:pt idx="1765">
                  <c:v>10</c:v>
                </c:pt>
                <c:pt idx="1766">
                  <c:v>10</c:v>
                </c:pt>
                <c:pt idx="1767">
                  <c:v>10</c:v>
                </c:pt>
                <c:pt idx="1768">
                  <c:v>10</c:v>
                </c:pt>
                <c:pt idx="1769">
                  <c:v>10</c:v>
                </c:pt>
                <c:pt idx="1770">
                  <c:v>10</c:v>
                </c:pt>
                <c:pt idx="1771">
                  <c:v>10</c:v>
                </c:pt>
                <c:pt idx="1772">
                  <c:v>10</c:v>
                </c:pt>
                <c:pt idx="1773">
                  <c:v>10</c:v>
                </c:pt>
                <c:pt idx="1774">
                  <c:v>10</c:v>
                </c:pt>
                <c:pt idx="1775">
                  <c:v>10</c:v>
                </c:pt>
                <c:pt idx="1776">
                  <c:v>10</c:v>
                </c:pt>
                <c:pt idx="1777">
                  <c:v>10</c:v>
                </c:pt>
                <c:pt idx="1778">
                  <c:v>10</c:v>
                </c:pt>
                <c:pt idx="1779">
                  <c:v>10</c:v>
                </c:pt>
                <c:pt idx="1780">
                  <c:v>10</c:v>
                </c:pt>
                <c:pt idx="1781">
                  <c:v>10</c:v>
                </c:pt>
                <c:pt idx="1782">
                  <c:v>10</c:v>
                </c:pt>
                <c:pt idx="1783">
                  <c:v>10</c:v>
                </c:pt>
                <c:pt idx="1784">
                  <c:v>10</c:v>
                </c:pt>
                <c:pt idx="1785">
                  <c:v>10</c:v>
                </c:pt>
                <c:pt idx="1786">
                  <c:v>10</c:v>
                </c:pt>
                <c:pt idx="1787">
                  <c:v>10</c:v>
                </c:pt>
                <c:pt idx="1788">
                  <c:v>10</c:v>
                </c:pt>
                <c:pt idx="1789">
                  <c:v>10</c:v>
                </c:pt>
                <c:pt idx="1790">
                  <c:v>10</c:v>
                </c:pt>
                <c:pt idx="1791">
                  <c:v>10</c:v>
                </c:pt>
                <c:pt idx="1792">
                  <c:v>10</c:v>
                </c:pt>
                <c:pt idx="1793">
                  <c:v>10</c:v>
                </c:pt>
                <c:pt idx="1794">
                  <c:v>10</c:v>
                </c:pt>
                <c:pt idx="1795">
                  <c:v>10</c:v>
                </c:pt>
                <c:pt idx="1796">
                  <c:v>10</c:v>
                </c:pt>
                <c:pt idx="1797">
                  <c:v>10</c:v>
                </c:pt>
                <c:pt idx="1798">
                  <c:v>10</c:v>
                </c:pt>
                <c:pt idx="1799">
                  <c:v>10</c:v>
                </c:pt>
                <c:pt idx="1800">
                  <c:v>10</c:v>
                </c:pt>
                <c:pt idx="1801">
                  <c:v>10</c:v>
                </c:pt>
                <c:pt idx="1802">
                  <c:v>10</c:v>
                </c:pt>
                <c:pt idx="1803">
                  <c:v>10</c:v>
                </c:pt>
                <c:pt idx="1804">
                  <c:v>10</c:v>
                </c:pt>
                <c:pt idx="1805">
                  <c:v>10</c:v>
                </c:pt>
                <c:pt idx="1806">
                  <c:v>10</c:v>
                </c:pt>
                <c:pt idx="1807">
                  <c:v>10</c:v>
                </c:pt>
                <c:pt idx="1808">
                  <c:v>10</c:v>
                </c:pt>
                <c:pt idx="1809">
                  <c:v>10</c:v>
                </c:pt>
                <c:pt idx="1810">
                  <c:v>10</c:v>
                </c:pt>
                <c:pt idx="1811">
                  <c:v>10</c:v>
                </c:pt>
                <c:pt idx="1812">
                  <c:v>10</c:v>
                </c:pt>
                <c:pt idx="1813">
                  <c:v>10</c:v>
                </c:pt>
                <c:pt idx="1814">
                  <c:v>10</c:v>
                </c:pt>
                <c:pt idx="1815">
                  <c:v>10</c:v>
                </c:pt>
                <c:pt idx="1816">
                  <c:v>10</c:v>
                </c:pt>
                <c:pt idx="1817">
                  <c:v>10</c:v>
                </c:pt>
                <c:pt idx="1818">
                  <c:v>10</c:v>
                </c:pt>
                <c:pt idx="1819">
                  <c:v>10</c:v>
                </c:pt>
                <c:pt idx="1820">
                  <c:v>10</c:v>
                </c:pt>
                <c:pt idx="1821">
                  <c:v>10</c:v>
                </c:pt>
                <c:pt idx="1822">
                  <c:v>10</c:v>
                </c:pt>
                <c:pt idx="1823">
                  <c:v>10</c:v>
                </c:pt>
                <c:pt idx="1824">
                  <c:v>10</c:v>
                </c:pt>
                <c:pt idx="1825">
                  <c:v>10</c:v>
                </c:pt>
                <c:pt idx="1826">
                  <c:v>10</c:v>
                </c:pt>
                <c:pt idx="1827">
                  <c:v>10</c:v>
                </c:pt>
                <c:pt idx="1828">
                  <c:v>10</c:v>
                </c:pt>
                <c:pt idx="1829">
                  <c:v>10</c:v>
                </c:pt>
                <c:pt idx="1830">
                  <c:v>10</c:v>
                </c:pt>
                <c:pt idx="1831">
                  <c:v>10</c:v>
                </c:pt>
                <c:pt idx="1832">
                  <c:v>10</c:v>
                </c:pt>
                <c:pt idx="1833">
                  <c:v>10</c:v>
                </c:pt>
                <c:pt idx="1834">
                  <c:v>10</c:v>
                </c:pt>
                <c:pt idx="1835">
                  <c:v>10</c:v>
                </c:pt>
                <c:pt idx="1836">
                  <c:v>10</c:v>
                </c:pt>
                <c:pt idx="1837">
                  <c:v>10</c:v>
                </c:pt>
                <c:pt idx="1838">
                  <c:v>10</c:v>
                </c:pt>
                <c:pt idx="1839">
                  <c:v>10</c:v>
                </c:pt>
                <c:pt idx="1840">
                  <c:v>10</c:v>
                </c:pt>
                <c:pt idx="1841">
                  <c:v>10</c:v>
                </c:pt>
                <c:pt idx="1842">
                  <c:v>10</c:v>
                </c:pt>
                <c:pt idx="1843">
                  <c:v>10</c:v>
                </c:pt>
                <c:pt idx="1844">
                  <c:v>10</c:v>
                </c:pt>
                <c:pt idx="1845">
                  <c:v>10</c:v>
                </c:pt>
                <c:pt idx="1846">
                  <c:v>10</c:v>
                </c:pt>
                <c:pt idx="1847">
                  <c:v>10</c:v>
                </c:pt>
                <c:pt idx="1848">
                  <c:v>10</c:v>
                </c:pt>
                <c:pt idx="1849">
                  <c:v>10</c:v>
                </c:pt>
                <c:pt idx="1850">
                  <c:v>10</c:v>
                </c:pt>
                <c:pt idx="1851">
                  <c:v>10</c:v>
                </c:pt>
                <c:pt idx="1852">
                  <c:v>10</c:v>
                </c:pt>
                <c:pt idx="1853">
                  <c:v>10</c:v>
                </c:pt>
                <c:pt idx="1854">
                  <c:v>10</c:v>
                </c:pt>
                <c:pt idx="1855">
                  <c:v>10</c:v>
                </c:pt>
                <c:pt idx="1856">
                  <c:v>10</c:v>
                </c:pt>
                <c:pt idx="1857">
                  <c:v>10</c:v>
                </c:pt>
                <c:pt idx="1858">
                  <c:v>10</c:v>
                </c:pt>
                <c:pt idx="1859">
                  <c:v>10</c:v>
                </c:pt>
                <c:pt idx="1860">
                  <c:v>10</c:v>
                </c:pt>
                <c:pt idx="1861">
                  <c:v>10</c:v>
                </c:pt>
                <c:pt idx="1862">
                  <c:v>10</c:v>
                </c:pt>
                <c:pt idx="1863">
                  <c:v>10</c:v>
                </c:pt>
                <c:pt idx="1864">
                  <c:v>10</c:v>
                </c:pt>
                <c:pt idx="1865">
                  <c:v>10</c:v>
                </c:pt>
                <c:pt idx="186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F5-434E-AF6F-9400D1BE3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100"/>
        <c:axId val="483336960"/>
        <c:axId val="483342784"/>
      </c:barChart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Value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703"/>
              <c:layout>
                <c:manualLayout>
                  <c:x val="-7.7934589050834183E-2"/>
                  <c:y val="-9.86312314940239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FF5-434E-AF6F-9400D1BE3657}"/>
                </c:ext>
              </c:extLst>
            </c:dLbl>
            <c:dLbl>
              <c:idx val="1546"/>
              <c:layout>
                <c:manualLayout>
                  <c:x val="-9.3301972807336653E-2"/>
                  <c:y val="-5.3260865006772976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FF5-434E-AF6F-9400D1BE3657}"/>
                </c:ext>
              </c:extLst>
            </c:dLbl>
            <c:dLbl>
              <c:idx val="1866"/>
              <c:layout>
                <c:manualLayout>
                  <c:x val="0"/>
                  <c:y val="-0.1617552196501993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11-4E43-9615-4F84A7183B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Sheet1!$B$2:$B$1868</c:f>
              <c:strCache>
                <c:ptCount val="1867"/>
                <c:pt idx="0">
                  <c:v>Feb 1, 1871</c:v>
                </c:pt>
                <c:pt idx="1">
                  <c:v>Mar 1, 1871</c:v>
                </c:pt>
                <c:pt idx="2">
                  <c:v>Apr 1, 1871</c:v>
                </c:pt>
                <c:pt idx="3">
                  <c:v>May 1, 1871</c:v>
                </c:pt>
                <c:pt idx="4">
                  <c:v>Jun 1, 1871</c:v>
                </c:pt>
                <c:pt idx="5">
                  <c:v>Jul 1, 1871</c:v>
                </c:pt>
                <c:pt idx="6">
                  <c:v>Aug 1, 1871</c:v>
                </c:pt>
                <c:pt idx="7">
                  <c:v>Sep 1, 1871</c:v>
                </c:pt>
                <c:pt idx="8">
                  <c:v>Oct 1, 1871</c:v>
                </c:pt>
                <c:pt idx="9">
                  <c:v>Nov 1, 1871</c:v>
                </c:pt>
                <c:pt idx="10">
                  <c:v>Dec 1, 1871</c:v>
                </c:pt>
                <c:pt idx="11">
                  <c:v>Jan 1, 1872</c:v>
                </c:pt>
                <c:pt idx="12">
                  <c:v>Feb 1, 1872</c:v>
                </c:pt>
                <c:pt idx="13">
                  <c:v>Mar 1, 1872</c:v>
                </c:pt>
                <c:pt idx="14">
                  <c:v>Apr 1, 1872</c:v>
                </c:pt>
                <c:pt idx="15">
                  <c:v>May 1, 1872</c:v>
                </c:pt>
                <c:pt idx="16">
                  <c:v>Jun 1, 1872</c:v>
                </c:pt>
                <c:pt idx="17">
                  <c:v>Jul 1, 1872</c:v>
                </c:pt>
                <c:pt idx="18">
                  <c:v>Aug 1, 1872</c:v>
                </c:pt>
                <c:pt idx="19">
                  <c:v>Sep 1, 1872</c:v>
                </c:pt>
                <c:pt idx="20">
                  <c:v>Oct 1, 1872</c:v>
                </c:pt>
                <c:pt idx="21">
                  <c:v>Nov 1, 1872</c:v>
                </c:pt>
                <c:pt idx="22">
                  <c:v>Dec 1, 1872</c:v>
                </c:pt>
                <c:pt idx="23">
                  <c:v>Jan 1, 1873</c:v>
                </c:pt>
                <c:pt idx="24">
                  <c:v>Feb 1, 1873</c:v>
                </c:pt>
                <c:pt idx="25">
                  <c:v>Mar 1, 1873</c:v>
                </c:pt>
                <c:pt idx="26">
                  <c:v>Apr 1, 1873</c:v>
                </c:pt>
                <c:pt idx="27">
                  <c:v>May 1, 1873</c:v>
                </c:pt>
                <c:pt idx="28">
                  <c:v>Jun 1, 1873</c:v>
                </c:pt>
                <c:pt idx="29">
                  <c:v>Jul 1, 1873</c:v>
                </c:pt>
                <c:pt idx="30">
                  <c:v>Aug 1, 1873</c:v>
                </c:pt>
                <c:pt idx="31">
                  <c:v>Sep 1, 1873</c:v>
                </c:pt>
                <c:pt idx="32">
                  <c:v>Oct 1, 1873</c:v>
                </c:pt>
                <c:pt idx="33">
                  <c:v>Nov 1, 1873</c:v>
                </c:pt>
                <c:pt idx="34">
                  <c:v>Dec 1, 1873</c:v>
                </c:pt>
                <c:pt idx="35">
                  <c:v>Jan 1, 1874</c:v>
                </c:pt>
                <c:pt idx="36">
                  <c:v>Feb 1, 1874</c:v>
                </c:pt>
                <c:pt idx="37">
                  <c:v>Mar 1, 1874</c:v>
                </c:pt>
                <c:pt idx="38">
                  <c:v>Apr 1, 1874</c:v>
                </c:pt>
                <c:pt idx="39">
                  <c:v>May 1, 1874</c:v>
                </c:pt>
                <c:pt idx="40">
                  <c:v>Jun 1, 1874</c:v>
                </c:pt>
                <c:pt idx="41">
                  <c:v>Jul 1, 1874</c:v>
                </c:pt>
                <c:pt idx="42">
                  <c:v>Aug 1, 1874</c:v>
                </c:pt>
                <c:pt idx="43">
                  <c:v>Sep 1, 1874</c:v>
                </c:pt>
                <c:pt idx="44">
                  <c:v>Oct 1, 1874</c:v>
                </c:pt>
                <c:pt idx="45">
                  <c:v>Nov 1, 1874</c:v>
                </c:pt>
                <c:pt idx="46">
                  <c:v>Dec 1, 1874</c:v>
                </c:pt>
                <c:pt idx="47">
                  <c:v>Jan 1, 1875</c:v>
                </c:pt>
                <c:pt idx="48">
                  <c:v>Feb 1, 1875</c:v>
                </c:pt>
                <c:pt idx="49">
                  <c:v>Mar 1, 1875</c:v>
                </c:pt>
                <c:pt idx="50">
                  <c:v>Apr 1, 1875</c:v>
                </c:pt>
                <c:pt idx="51">
                  <c:v>May 1, 1875</c:v>
                </c:pt>
                <c:pt idx="52">
                  <c:v>Jun 1, 1875</c:v>
                </c:pt>
                <c:pt idx="53">
                  <c:v>Jul 1, 1875</c:v>
                </c:pt>
                <c:pt idx="54">
                  <c:v>Aug 1, 1875</c:v>
                </c:pt>
                <c:pt idx="55">
                  <c:v>Sep 1, 1875</c:v>
                </c:pt>
                <c:pt idx="56">
                  <c:v>Oct 1, 1875</c:v>
                </c:pt>
                <c:pt idx="57">
                  <c:v>Nov 1, 1875</c:v>
                </c:pt>
                <c:pt idx="58">
                  <c:v>Dec 1, 1875</c:v>
                </c:pt>
                <c:pt idx="59">
                  <c:v>Jan 1, 1876</c:v>
                </c:pt>
                <c:pt idx="60">
                  <c:v>Feb 1, 1876</c:v>
                </c:pt>
                <c:pt idx="61">
                  <c:v>Mar 1, 1876</c:v>
                </c:pt>
                <c:pt idx="62">
                  <c:v>Apr 1, 1876</c:v>
                </c:pt>
                <c:pt idx="63">
                  <c:v>May 1, 1876</c:v>
                </c:pt>
                <c:pt idx="64">
                  <c:v>Jun 1, 1876</c:v>
                </c:pt>
                <c:pt idx="65">
                  <c:v>Jul 1, 1876</c:v>
                </c:pt>
                <c:pt idx="66">
                  <c:v>Aug 1, 1876</c:v>
                </c:pt>
                <c:pt idx="67">
                  <c:v>Sep 1, 1876</c:v>
                </c:pt>
                <c:pt idx="68">
                  <c:v>Oct 1, 1876</c:v>
                </c:pt>
                <c:pt idx="69">
                  <c:v>Nov 1, 1876</c:v>
                </c:pt>
                <c:pt idx="70">
                  <c:v>Dec 1, 1876</c:v>
                </c:pt>
                <c:pt idx="71">
                  <c:v>Jan 1, 1877</c:v>
                </c:pt>
                <c:pt idx="72">
                  <c:v>Feb 1, 1877</c:v>
                </c:pt>
                <c:pt idx="73">
                  <c:v>Mar 1, 1877</c:v>
                </c:pt>
                <c:pt idx="74">
                  <c:v>Apr 1, 1877</c:v>
                </c:pt>
                <c:pt idx="75">
                  <c:v>May 1, 1877</c:v>
                </c:pt>
                <c:pt idx="76">
                  <c:v>Jun 1, 1877</c:v>
                </c:pt>
                <c:pt idx="77">
                  <c:v>Jul 1, 1877</c:v>
                </c:pt>
                <c:pt idx="78">
                  <c:v>Aug 1, 1877</c:v>
                </c:pt>
                <c:pt idx="79">
                  <c:v>Sep 1, 1877</c:v>
                </c:pt>
                <c:pt idx="80">
                  <c:v>Oct 1, 1877</c:v>
                </c:pt>
                <c:pt idx="81">
                  <c:v>Nov 1, 1877</c:v>
                </c:pt>
                <c:pt idx="82">
                  <c:v>Dec 1, 1877</c:v>
                </c:pt>
                <c:pt idx="83">
                  <c:v>Jan 1, 1878</c:v>
                </c:pt>
                <c:pt idx="84">
                  <c:v>Feb 1, 1878</c:v>
                </c:pt>
                <c:pt idx="85">
                  <c:v>Mar 1, 1878</c:v>
                </c:pt>
                <c:pt idx="86">
                  <c:v>Apr 1, 1878</c:v>
                </c:pt>
                <c:pt idx="87">
                  <c:v>May 1, 1878</c:v>
                </c:pt>
                <c:pt idx="88">
                  <c:v>Jun 1, 1878</c:v>
                </c:pt>
                <c:pt idx="89">
                  <c:v>Jul 1, 1878</c:v>
                </c:pt>
                <c:pt idx="90">
                  <c:v>Aug 1, 1878</c:v>
                </c:pt>
                <c:pt idx="91">
                  <c:v>Sep 1, 1878</c:v>
                </c:pt>
                <c:pt idx="92">
                  <c:v>Oct 1, 1878</c:v>
                </c:pt>
                <c:pt idx="93">
                  <c:v>Nov 1, 1878</c:v>
                </c:pt>
                <c:pt idx="94">
                  <c:v>Dec 1, 1878</c:v>
                </c:pt>
                <c:pt idx="95">
                  <c:v>Jan 1, 1879</c:v>
                </c:pt>
                <c:pt idx="96">
                  <c:v>Feb 1, 1879</c:v>
                </c:pt>
                <c:pt idx="97">
                  <c:v>Mar 1, 1879</c:v>
                </c:pt>
                <c:pt idx="98">
                  <c:v>Apr 1, 1879</c:v>
                </c:pt>
                <c:pt idx="99">
                  <c:v>May 1, 1879</c:v>
                </c:pt>
                <c:pt idx="100">
                  <c:v>Jun 1, 1879</c:v>
                </c:pt>
                <c:pt idx="101">
                  <c:v>Jul 1, 1879</c:v>
                </c:pt>
                <c:pt idx="102">
                  <c:v>Aug 1, 1879</c:v>
                </c:pt>
                <c:pt idx="103">
                  <c:v>Sep 1, 1879</c:v>
                </c:pt>
                <c:pt idx="104">
                  <c:v>Oct 1, 1879</c:v>
                </c:pt>
                <c:pt idx="105">
                  <c:v>Nov 1, 1879</c:v>
                </c:pt>
                <c:pt idx="106">
                  <c:v>Dec 1, 1879</c:v>
                </c:pt>
                <c:pt idx="107">
                  <c:v>Jan 1, 1880</c:v>
                </c:pt>
                <c:pt idx="108">
                  <c:v>Feb 1, 1880</c:v>
                </c:pt>
                <c:pt idx="109">
                  <c:v>Mar 1, 1880</c:v>
                </c:pt>
                <c:pt idx="110">
                  <c:v>Apr 1, 1880</c:v>
                </c:pt>
                <c:pt idx="111">
                  <c:v>May 1, 1880</c:v>
                </c:pt>
                <c:pt idx="112">
                  <c:v>Jun 1, 1880</c:v>
                </c:pt>
                <c:pt idx="113">
                  <c:v>Jul 1, 1880</c:v>
                </c:pt>
                <c:pt idx="114">
                  <c:v>Aug 1, 1880</c:v>
                </c:pt>
                <c:pt idx="115">
                  <c:v>Sep 1, 1880</c:v>
                </c:pt>
                <c:pt idx="116">
                  <c:v>Oct 1, 1880</c:v>
                </c:pt>
                <c:pt idx="117">
                  <c:v>Nov 1, 1880</c:v>
                </c:pt>
                <c:pt idx="118">
                  <c:v>Dec 1, 1880</c:v>
                </c:pt>
                <c:pt idx="119">
                  <c:v>Jan 1, 1881</c:v>
                </c:pt>
                <c:pt idx="120">
                  <c:v>Feb 1, 1881</c:v>
                </c:pt>
                <c:pt idx="121">
                  <c:v>Mar 1, 1881</c:v>
                </c:pt>
                <c:pt idx="122">
                  <c:v>Apr 1, 1881</c:v>
                </c:pt>
                <c:pt idx="123">
                  <c:v>May 1, 1881</c:v>
                </c:pt>
                <c:pt idx="124">
                  <c:v>Jun 1, 1881</c:v>
                </c:pt>
                <c:pt idx="125">
                  <c:v>Jul 1, 1881</c:v>
                </c:pt>
                <c:pt idx="126">
                  <c:v>Aug 1, 1881</c:v>
                </c:pt>
                <c:pt idx="127">
                  <c:v>Sep 1, 1881</c:v>
                </c:pt>
                <c:pt idx="128">
                  <c:v>Oct 1, 1881</c:v>
                </c:pt>
                <c:pt idx="129">
                  <c:v>Nov 1, 1881</c:v>
                </c:pt>
                <c:pt idx="130">
                  <c:v>Dec 1, 1881</c:v>
                </c:pt>
                <c:pt idx="131">
                  <c:v>Jan 1, 1882</c:v>
                </c:pt>
                <c:pt idx="132">
                  <c:v>Feb 1, 1882</c:v>
                </c:pt>
                <c:pt idx="133">
                  <c:v>Mar 1, 1882</c:v>
                </c:pt>
                <c:pt idx="134">
                  <c:v>Apr 1, 1882</c:v>
                </c:pt>
                <c:pt idx="135">
                  <c:v>May 1, 1882</c:v>
                </c:pt>
                <c:pt idx="136">
                  <c:v>Jun 1, 1882</c:v>
                </c:pt>
                <c:pt idx="137">
                  <c:v>Jul 1, 1882</c:v>
                </c:pt>
                <c:pt idx="138">
                  <c:v>Aug 1, 1882</c:v>
                </c:pt>
                <c:pt idx="139">
                  <c:v>Sep 1, 1882</c:v>
                </c:pt>
                <c:pt idx="140">
                  <c:v>Oct 1, 1882</c:v>
                </c:pt>
                <c:pt idx="141">
                  <c:v>Nov 1, 1882</c:v>
                </c:pt>
                <c:pt idx="142">
                  <c:v>Dec 1, 1882</c:v>
                </c:pt>
                <c:pt idx="143">
                  <c:v>Jan 1, 1883</c:v>
                </c:pt>
                <c:pt idx="144">
                  <c:v>Feb 1, 1883</c:v>
                </c:pt>
                <c:pt idx="145">
                  <c:v>Mar 1, 1883</c:v>
                </c:pt>
                <c:pt idx="146">
                  <c:v>Apr 1, 1883</c:v>
                </c:pt>
                <c:pt idx="147">
                  <c:v>May 1, 1883</c:v>
                </c:pt>
                <c:pt idx="148">
                  <c:v>Jun 1, 1883</c:v>
                </c:pt>
                <c:pt idx="149">
                  <c:v>Jul 1, 1883</c:v>
                </c:pt>
                <c:pt idx="150">
                  <c:v>Aug 1, 1883</c:v>
                </c:pt>
                <c:pt idx="151">
                  <c:v>Sep 1, 1883</c:v>
                </c:pt>
                <c:pt idx="152">
                  <c:v>Oct 1, 1883</c:v>
                </c:pt>
                <c:pt idx="153">
                  <c:v>Nov 1, 1883</c:v>
                </c:pt>
                <c:pt idx="154">
                  <c:v>Dec 1, 1883</c:v>
                </c:pt>
                <c:pt idx="155">
                  <c:v>Jan 1, 1884</c:v>
                </c:pt>
                <c:pt idx="156">
                  <c:v>Feb 1, 1884</c:v>
                </c:pt>
                <c:pt idx="157">
                  <c:v>Mar 1, 1884</c:v>
                </c:pt>
                <c:pt idx="158">
                  <c:v>Apr 1, 1884</c:v>
                </c:pt>
                <c:pt idx="159">
                  <c:v>May 1, 1884</c:v>
                </c:pt>
                <c:pt idx="160">
                  <c:v>Jun 1, 1884</c:v>
                </c:pt>
                <c:pt idx="161">
                  <c:v>Jul 1, 1884</c:v>
                </c:pt>
                <c:pt idx="162">
                  <c:v>Aug 1, 1884</c:v>
                </c:pt>
                <c:pt idx="163">
                  <c:v>Sep 1, 1884</c:v>
                </c:pt>
                <c:pt idx="164">
                  <c:v>Oct 1, 1884</c:v>
                </c:pt>
                <c:pt idx="165">
                  <c:v>Nov 1, 1884</c:v>
                </c:pt>
                <c:pt idx="166">
                  <c:v>Dec 1, 1884</c:v>
                </c:pt>
                <c:pt idx="167">
                  <c:v>Jan 1, 1885</c:v>
                </c:pt>
                <c:pt idx="168">
                  <c:v>Feb 1, 1885</c:v>
                </c:pt>
                <c:pt idx="169">
                  <c:v>Mar 1, 1885</c:v>
                </c:pt>
                <c:pt idx="170">
                  <c:v>Apr 1, 1885</c:v>
                </c:pt>
                <c:pt idx="171">
                  <c:v>May 1, 1885</c:v>
                </c:pt>
                <c:pt idx="172">
                  <c:v>Jun 1, 1885</c:v>
                </c:pt>
                <c:pt idx="173">
                  <c:v>Jul 1, 1885</c:v>
                </c:pt>
                <c:pt idx="174">
                  <c:v>Aug 1, 1885</c:v>
                </c:pt>
                <c:pt idx="175">
                  <c:v>Sep 1, 1885</c:v>
                </c:pt>
                <c:pt idx="176">
                  <c:v>Oct 1, 1885</c:v>
                </c:pt>
                <c:pt idx="177">
                  <c:v>Nov 1, 1885</c:v>
                </c:pt>
                <c:pt idx="178">
                  <c:v>Dec 1, 1885</c:v>
                </c:pt>
                <c:pt idx="179">
                  <c:v>Jan 1, 1886</c:v>
                </c:pt>
                <c:pt idx="180">
                  <c:v>Feb 1, 1886</c:v>
                </c:pt>
                <c:pt idx="181">
                  <c:v>Mar 1, 1886</c:v>
                </c:pt>
                <c:pt idx="182">
                  <c:v>Apr 1, 1886</c:v>
                </c:pt>
                <c:pt idx="183">
                  <c:v>May 1, 1886</c:v>
                </c:pt>
                <c:pt idx="184">
                  <c:v>Jun 1, 1886</c:v>
                </c:pt>
                <c:pt idx="185">
                  <c:v>Jul 1, 1886</c:v>
                </c:pt>
                <c:pt idx="186">
                  <c:v>Aug 1, 1886</c:v>
                </c:pt>
                <c:pt idx="187">
                  <c:v>Sep 1, 1886</c:v>
                </c:pt>
                <c:pt idx="188">
                  <c:v>Oct 1, 1886</c:v>
                </c:pt>
                <c:pt idx="189">
                  <c:v>Nov 1, 1886</c:v>
                </c:pt>
                <c:pt idx="190">
                  <c:v>Dec 1, 1886</c:v>
                </c:pt>
                <c:pt idx="191">
                  <c:v>Jan 1, 1887</c:v>
                </c:pt>
                <c:pt idx="192">
                  <c:v>Feb 1, 1887</c:v>
                </c:pt>
                <c:pt idx="193">
                  <c:v>Mar 1, 1887</c:v>
                </c:pt>
                <c:pt idx="194">
                  <c:v>Apr 1, 1887</c:v>
                </c:pt>
                <c:pt idx="195">
                  <c:v>May 1, 1887</c:v>
                </c:pt>
                <c:pt idx="196">
                  <c:v>Jun 1, 1887</c:v>
                </c:pt>
                <c:pt idx="197">
                  <c:v>Jul 1, 1887</c:v>
                </c:pt>
                <c:pt idx="198">
                  <c:v>Aug 1, 1887</c:v>
                </c:pt>
                <c:pt idx="199">
                  <c:v>Sep 1, 1887</c:v>
                </c:pt>
                <c:pt idx="200">
                  <c:v>Oct 1, 1887</c:v>
                </c:pt>
                <c:pt idx="201">
                  <c:v>Nov 1, 1887</c:v>
                </c:pt>
                <c:pt idx="202">
                  <c:v>Dec 1, 1887</c:v>
                </c:pt>
                <c:pt idx="203">
                  <c:v>Jan 1, 1888</c:v>
                </c:pt>
                <c:pt idx="204">
                  <c:v>Feb 1, 1888</c:v>
                </c:pt>
                <c:pt idx="205">
                  <c:v>Mar 1, 1888</c:v>
                </c:pt>
                <c:pt idx="206">
                  <c:v>Apr 1, 1888</c:v>
                </c:pt>
                <c:pt idx="207">
                  <c:v>May 1, 1888</c:v>
                </c:pt>
                <c:pt idx="208">
                  <c:v>Jun 1, 1888</c:v>
                </c:pt>
                <c:pt idx="209">
                  <c:v>Jul 1, 1888</c:v>
                </c:pt>
                <c:pt idx="210">
                  <c:v>Aug 1, 1888</c:v>
                </c:pt>
                <c:pt idx="211">
                  <c:v>Sep 1, 1888</c:v>
                </c:pt>
                <c:pt idx="212">
                  <c:v>Oct 1, 1888</c:v>
                </c:pt>
                <c:pt idx="213">
                  <c:v>Nov 1, 1888</c:v>
                </c:pt>
                <c:pt idx="214">
                  <c:v>Dec 1, 1888</c:v>
                </c:pt>
                <c:pt idx="215">
                  <c:v>Jan 1, 1889</c:v>
                </c:pt>
                <c:pt idx="216">
                  <c:v>Feb 1, 1889</c:v>
                </c:pt>
                <c:pt idx="217">
                  <c:v>Mar 1, 1889</c:v>
                </c:pt>
                <c:pt idx="218">
                  <c:v>Apr 1, 1889</c:v>
                </c:pt>
                <c:pt idx="219">
                  <c:v>May 1, 1889</c:v>
                </c:pt>
                <c:pt idx="220">
                  <c:v>Jun 1, 1889</c:v>
                </c:pt>
                <c:pt idx="221">
                  <c:v>Jul 1, 1889</c:v>
                </c:pt>
                <c:pt idx="222">
                  <c:v>Aug 1, 1889</c:v>
                </c:pt>
                <c:pt idx="223">
                  <c:v>Sep 1, 1889</c:v>
                </c:pt>
                <c:pt idx="224">
                  <c:v>Oct 1, 1889</c:v>
                </c:pt>
                <c:pt idx="225">
                  <c:v>Nov 1, 1889</c:v>
                </c:pt>
                <c:pt idx="226">
                  <c:v>Dec 1, 1889</c:v>
                </c:pt>
                <c:pt idx="227">
                  <c:v>Jan 1, 1890</c:v>
                </c:pt>
                <c:pt idx="228">
                  <c:v>Feb 1, 1890</c:v>
                </c:pt>
                <c:pt idx="229">
                  <c:v>Mar 1, 1890</c:v>
                </c:pt>
                <c:pt idx="230">
                  <c:v>Apr 1, 1890</c:v>
                </c:pt>
                <c:pt idx="231">
                  <c:v>May 1, 1890</c:v>
                </c:pt>
                <c:pt idx="232">
                  <c:v>Jun 1, 1890</c:v>
                </c:pt>
                <c:pt idx="233">
                  <c:v>Jul 1, 1890</c:v>
                </c:pt>
                <c:pt idx="234">
                  <c:v>Aug 1, 1890</c:v>
                </c:pt>
                <c:pt idx="235">
                  <c:v>Sep 1, 1890</c:v>
                </c:pt>
                <c:pt idx="236">
                  <c:v>Oct 1, 1890</c:v>
                </c:pt>
                <c:pt idx="237">
                  <c:v>Nov 1, 1890</c:v>
                </c:pt>
                <c:pt idx="238">
                  <c:v>Dec 1, 1890</c:v>
                </c:pt>
                <c:pt idx="239">
                  <c:v>Jan 1, 1891</c:v>
                </c:pt>
                <c:pt idx="240">
                  <c:v>Feb 1, 1891</c:v>
                </c:pt>
                <c:pt idx="241">
                  <c:v>Mar 1, 1891</c:v>
                </c:pt>
                <c:pt idx="242">
                  <c:v>Apr 1, 1891</c:v>
                </c:pt>
                <c:pt idx="243">
                  <c:v>May 1, 1891</c:v>
                </c:pt>
                <c:pt idx="244">
                  <c:v>Jun 1, 1891</c:v>
                </c:pt>
                <c:pt idx="245">
                  <c:v>Jul 1, 1891</c:v>
                </c:pt>
                <c:pt idx="246">
                  <c:v>Aug 1, 1891</c:v>
                </c:pt>
                <c:pt idx="247">
                  <c:v>Sep 1, 1891</c:v>
                </c:pt>
                <c:pt idx="248">
                  <c:v>Oct 1, 1891</c:v>
                </c:pt>
                <c:pt idx="249">
                  <c:v>Nov 1, 1891</c:v>
                </c:pt>
                <c:pt idx="250">
                  <c:v>Dec 1, 1891</c:v>
                </c:pt>
                <c:pt idx="251">
                  <c:v>Jan 1, 1892</c:v>
                </c:pt>
                <c:pt idx="252">
                  <c:v>Feb 1, 1892</c:v>
                </c:pt>
                <c:pt idx="253">
                  <c:v>Mar 1, 1892</c:v>
                </c:pt>
                <c:pt idx="254">
                  <c:v>Apr 1, 1892</c:v>
                </c:pt>
                <c:pt idx="255">
                  <c:v>May 1, 1892</c:v>
                </c:pt>
                <c:pt idx="256">
                  <c:v>Jun 1, 1892</c:v>
                </c:pt>
                <c:pt idx="257">
                  <c:v>Jul 1, 1892</c:v>
                </c:pt>
                <c:pt idx="258">
                  <c:v>Aug 1, 1892</c:v>
                </c:pt>
                <c:pt idx="259">
                  <c:v>Sep 1, 1892</c:v>
                </c:pt>
                <c:pt idx="260">
                  <c:v>Oct 1, 1892</c:v>
                </c:pt>
                <c:pt idx="261">
                  <c:v>Nov 1, 1892</c:v>
                </c:pt>
                <c:pt idx="262">
                  <c:v>Dec 1, 1892</c:v>
                </c:pt>
                <c:pt idx="263">
                  <c:v>Jan 1, 1893</c:v>
                </c:pt>
                <c:pt idx="264">
                  <c:v>Feb 1, 1893</c:v>
                </c:pt>
                <c:pt idx="265">
                  <c:v>Mar 1, 1893</c:v>
                </c:pt>
                <c:pt idx="266">
                  <c:v>Apr 1, 1893</c:v>
                </c:pt>
                <c:pt idx="267">
                  <c:v>May 1, 1893</c:v>
                </c:pt>
                <c:pt idx="268">
                  <c:v>Jun 1, 1893</c:v>
                </c:pt>
                <c:pt idx="269">
                  <c:v>Jul 1, 1893</c:v>
                </c:pt>
                <c:pt idx="270">
                  <c:v>Aug 1, 1893</c:v>
                </c:pt>
                <c:pt idx="271">
                  <c:v>Sep 1, 1893</c:v>
                </c:pt>
                <c:pt idx="272">
                  <c:v>Oct 1, 1893</c:v>
                </c:pt>
                <c:pt idx="273">
                  <c:v>Nov 1, 1893</c:v>
                </c:pt>
                <c:pt idx="274">
                  <c:v>Dec 1, 1893</c:v>
                </c:pt>
                <c:pt idx="275">
                  <c:v>Jan 1, 1894</c:v>
                </c:pt>
                <c:pt idx="276">
                  <c:v>Feb 1, 1894</c:v>
                </c:pt>
                <c:pt idx="277">
                  <c:v>Mar 1, 1894</c:v>
                </c:pt>
                <c:pt idx="278">
                  <c:v>Apr 1, 1894</c:v>
                </c:pt>
                <c:pt idx="279">
                  <c:v>May 1, 1894</c:v>
                </c:pt>
                <c:pt idx="280">
                  <c:v>Jun 1, 1894</c:v>
                </c:pt>
                <c:pt idx="281">
                  <c:v>Jul 1, 1894</c:v>
                </c:pt>
                <c:pt idx="282">
                  <c:v>Aug 1, 1894</c:v>
                </c:pt>
                <c:pt idx="283">
                  <c:v>Sep 1, 1894</c:v>
                </c:pt>
                <c:pt idx="284">
                  <c:v>Oct 1, 1894</c:v>
                </c:pt>
                <c:pt idx="285">
                  <c:v>Nov 1, 1894</c:v>
                </c:pt>
                <c:pt idx="286">
                  <c:v>Dec 1, 1894</c:v>
                </c:pt>
                <c:pt idx="287">
                  <c:v>Jan 1, 1895</c:v>
                </c:pt>
                <c:pt idx="288">
                  <c:v>Feb 1, 1895</c:v>
                </c:pt>
                <c:pt idx="289">
                  <c:v>Mar 1, 1895</c:v>
                </c:pt>
                <c:pt idx="290">
                  <c:v>Apr 1, 1895</c:v>
                </c:pt>
                <c:pt idx="291">
                  <c:v>May 1, 1895</c:v>
                </c:pt>
                <c:pt idx="292">
                  <c:v>Jun 1, 1895</c:v>
                </c:pt>
                <c:pt idx="293">
                  <c:v>Jul 1, 1895</c:v>
                </c:pt>
                <c:pt idx="294">
                  <c:v>Aug 1, 1895</c:v>
                </c:pt>
                <c:pt idx="295">
                  <c:v>Sep 1, 1895</c:v>
                </c:pt>
                <c:pt idx="296">
                  <c:v>Oct 1, 1895</c:v>
                </c:pt>
                <c:pt idx="297">
                  <c:v>Nov 1, 1895</c:v>
                </c:pt>
                <c:pt idx="298">
                  <c:v>Dec 1, 1895</c:v>
                </c:pt>
                <c:pt idx="299">
                  <c:v>Jan 1, 1896</c:v>
                </c:pt>
                <c:pt idx="300">
                  <c:v>Feb 1, 1896</c:v>
                </c:pt>
                <c:pt idx="301">
                  <c:v>Mar 1, 1896</c:v>
                </c:pt>
                <c:pt idx="302">
                  <c:v>Apr 1, 1896</c:v>
                </c:pt>
                <c:pt idx="303">
                  <c:v>May 1, 1896</c:v>
                </c:pt>
                <c:pt idx="304">
                  <c:v>Jun 1, 1896</c:v>
                </c:pt>
                <c:pt idx="305">
                  <c:v>Jul 1, 1896</c:v>
                </c:pt>
                <c:pt idx="306">
                  <c:v>Aug 1, 1896</c:v>
                </c:pt>
                <c:pt idx="307">
                  <c:v>Sep 1, 1896</c:v>
                </c:pt>
                <c:pt idx="308">
                  <c:v>Oct 1, 1896</c:v>
                </c:pt>
                <c:pt idx="309">
                  <c:v>Nov 1, 1896</c:v>
                </c:pt>
                <c:pt idx="310">
                  <c:v>Dec 1, 1896</c:v>
                </c:pt>
                <c:pt idx="311">
                  <c:v>Jan 1, 1897</c:v>
                </c:pt>
                <c:pt idx="312">
                  <c:v>Feb 1, 1897</c:v>
                </c:pt>
                <c:pt idx="313">
                  <c:v>Mar 1, 1897</c:v>
                </c:pt>
                <c:pt idx="314">
                  <c:v>Apr 1, 1897</c:v>
                </c:pt>
                <c:pt idx="315">
                  <c:v>May 1, 1897</c:v>
                </c:pt>
                <c:pt idx="316">
                  <c:v>Jun 1, 1897</c:v>
                </c:pt>
                <c:pt idx="317">
                  <c:v>Jul 1, 1897</c:v>
                </c:pt>
                <c:pt idx="318">
                  <c:v>Aug 1, 1897</c:v>
                </c:pt>
                <c:pt idx="319">
                  <c:v>Sep 1, 1897</c:v>
                </c:pt>
                <c:pt idx="320">
                  <c:v>Oct 1, 1897</c:v>
                </c:pt>
                <c:pt idx="321">
                  <c:v>Nov 1, 1897</c:v>
                </c:pt>
                <c:pt idx="322">
                  <c:v>Dec 1, 1897</c:v>
                </c:pt>
                <c:pt idx="323">
                  <c:v>Jan 1, 1898</c:v>
                </c:pt>
                <c:pt idx="324">
                  <c:v>Feb 1, 1898</c:v>
                </c:pt>
                <c:pt idx="325">
                  <c:v>Mar 1, 1898</c:v>
                </c:pt>
                <c:pt idx="326">
                  <c:v>Apr 1, 1898</c:v>
                </c:pt>
                <c:pt idx="327">
                  <c:v>May 1, 1898</c:v>
                </c:pt>
                <c:pt idx="328">
                  <c:v>Jun 1, 1898</c:v>
                </c:pt>
                <c:pt idx="329">
                  <c:v>Jul 1, 1898</c:v>
                </c:pt>
                <c:pt idx="330">
                  <c:v>Aug 1, 1898</c:v>
                </c:pt>
                <c:pt idx="331">
                  <c:v>Sep 1, 1898</c:v>
                </c:pt>
                <c:pt idx="332">
                  <c:v>Oct 1, 1898</c:v>
                </c:pt>
                <c:pt idx="333">
                  <c:v>Nov 1, 1898</c:v>
                </c:pt>
                <c:pt idx="334">
                  <c:v>Dec 1, 1898</c:v>
                </c:pt>
                <c:pt idx="335">
                  <c:v>Jan 1, 1899</c:v>
                </c:pt>
                <c:pt idx="336">
                  <c:v>Feb 1, 1899</c:v>
                </c:pt>
                <c:pt idx="337">
                  <c:v>Mar 1, 1899</c:v>
                </c:pt>
                <c:pt idx="338">
                  <c:v>Apr 1, 1899</c:v>
                </c:pt>
                <c:pt idx="339">
                  <c:v>May 1, 1899</c:v>
                </c:pt>
                <c:pt idx="340">
                  <c:v>Jun 1, 1899</c:v>
                </c:pt>
                <c:pt idx="341">
                  <c:v>Jul 1, 1899</c:v>
                </c:pt>
                <c:pt idx="342">
                  <c:v>Aug 1, 1899</c:v>
                </c:pt>
                <c:pt idx="343">
                  <c:v>Sep 1, 1899</c:v>
                </c:pt>
                <c:pt idx="344">
                  <c:v>Oct 1, 1899</c:v>
                </c:pt>
                <c:pt idx="345">
                  <c:v>Nov 1, 1899</c:v>
                </c:pt>
                <c:pt idx="346">
                  <c:v>Dec 1, 1899</c:v>
                </c:pt>
                <c:pt idx="347">
                  <c:v>1-Jan-00</c:v>
                </c:pt>
                <c:pt idx="348">
                  <c:v>1-Feb-00</c:v>
                </c:pt>
                <c:pt idx="349">
                  <c:v>1-Mar-00</c:v>
                </c:pt>
                <c:pt idx="350">
                  <c:v>1-Apr-00</c:v>
                </c:pt>
                <c:pt idx="351">
                  <c:v>1-May-00</c:v>
                </c:pt>
                <c:pt idx="352">
                  <c:v>1-Jun-00</c:v>
                </c:pt>
                <c:pt idx="353">
                  <c:v>1-Jul-00</c:v>
                </c:pt>
                <c:pt idx="354">
                  <c:v>1-Aug-00</c:v>
                </c:pt>
                <c:pt idx="355">
                  <c:v>1-Sep-00</c:v>
                </c:pt>
                <c:pt idx="356">
                  <c:v>1-Oct-00</c:v>
                </c:pt>
                <c:pt idx="357">
                  <c:v>1-Nov-00</c:v>
                </c:pt>
                <c:pt idx="358">
                  <c:v>1-Dec-00</c:v>
                </c:pt>
                <c:pt idx="359">
                  <c:v>1-Jan-01</c:v>
                </c:pt>
                <c:pt idx="360">
                  <c:v>1-Feb-01</c:v>
                </c:pt>
                <c:pt idx="361">
                  <c:v>1-Mar-01</c:v>
                </c:pt>
                <c:pt idx="362">
                  <c:v>1-Apr-01</c:v>
                </c:pt>
                <c:pt idx="363">
                  <c:v>1-May-01</c:v>
                </c:pt>
                <c:pt idx="364">
                  <c:v>1-Jun-01</c:v>
                </c:pt>
                <c:pt idx="365">
                  <c:v>1-Jul-01</c:v>
                </c:pt>
                <c:pt idx="366">
                  <c:v>1-Aug-01</c:v>
                </c:pt>
                <c:pt idx="367">
                  <c:v>1-Sep-01</c:v>
                </c:pt>
                <c:pt idx="368">
                  <c:v>1-Oct-01</c:v>
                </c:pt>
                <c:pt idx="369">
                  <c:v>1-Nov-01</c:v>
                </c:pt>
                <c:pt idx="370">
                  <c:v>1-Dec-01</c:v>
                </c:pt>
                <c:pt idx="371">
                  <c:v>1-Jan-02</c:v>
                </c:pt>
                <c:pt idx="372">
                  <c:v>1-Feb-02</c:v>
                </c:pt>
                <c:pt idx="373">
                  <c:v>1-Mar-02</c:v>
                </c:pt>
                <c:pt idx="374">
                  <c:v>1-Apr-02</c:v>
                </c:pt>
                <c:pt idx="375">
                  <c:v>1-May-02</c:v>
                </c:pt>
                <c:pt idx="376">
                  <c:v>1-Jun-02</c:v>
                </c:pt>
                <c:pt idx="377">
                  <c:v>1-Jul-02</c:v>
                </c:pt>
                <c:pt idx="378">
                  <c:v>1-Aug-02</c:v>
                </c:pt>
                <c:pt idx="379">
                  <c:v>1-Sep-02</c:v>
                </c:pt>
                <c:pt idx="380">
                  <c:v>1-Oct-02</c:v>
                </c:pt>
                <c:pt idx="381">
                  <c:v>1-Nov-02</c:v>
                </c:pt>
                <c:pt idx="382">
                  <c:v>1-Dec-02</c:v>
                </c:pt>
                <c:pt idx="383">
                  <c:v>1-Jan-03</c:v>
                </c:pt>
                <c:pt idx="384">
                  <c:v>1-Feb-03</c:v>
                </c:pt>
                <c:pt idx="385">
                  <c:v>1-Mar-03</c:v>
                </c:pt>
                <c:pt idx="386">
                  <c:v>1-Apr-03</c:v>
                </c:pt>
                <c:pt idx="387">
                  <c:v>1-May-03</c:v>
                </c:pt>
                <c:pt idx="388">
                  <c:v>1-Jun-03</c:v>
                </c:pt>
                <c:pt idx="389">
                  <c:v>1-Jul-03</c:v>
                </c:pt>
                <c:pt idx="390">
                  <c:v>1-Aug-03</c:v>
                </c:pt>
                <c:pt idx="391">
                  <c:v>1-Sep-03</c:v>
                </c:pt>
                <c:pt idx="392">
                  <c:v>1-Oct-03</c:v>
                </c:pt>
                <c:pt idx="393">
                  <c:v>1-Nov-03</c:v>
                </c:pt>
                <c:pt idx="394">
                  <c:v>1-Dec-03</c:v>
                </c:pt>
                <c:pt idx="395">
                  <c:v>1-Jan-04</c:v>
                </c:pt>
                <c:pt idx="396">
                  <c:v>1-Feb-04</c:v>
                </c:pt>
                <c:pt idx="397">
                  <c:v>1-Mar-04</c:v>
                </c:pt>
                <c:pt idx="398">
                  <c:v>1-Apr-04</c:v>
                </c:pt>
                <c:pt idx="399">
                  <c:v>1-May-04</c:v>
                </c:pt>
                <c:pt idx="400">
                  <c:v>1-Jun-04</c:v>
                </c:pt>
                <c:pt idx="401">
                  <c:v>1-Jul-04</c:v>
                </c:pt>
                <c:pt idx="402">
                  <c:v>1-Aug-04</c:v>
                </c:pt>
                <c:pt idx="403">
                  <c:v>1-Sep-04</c:v>
                </c:pt>
                <c:pt idx="404">
                  <c:v>1-Oct-04</c:v>
                </c:pt>
                <c:pt idx="405">
                  <c:v>1-Nov-04</c:v>
                </c:pt>
                <c:pt idx="406">
                  <c:v>1-Dec-04</c:v>
                </c:pt>
                <c:pt idx="407">
                  <c:v>1-Jan-05</c:v>
                </c:pt>
                <c:pt idx="408">
                  <c:v>1-Feb-05</c:v>
                </c:pt>
                <c:pt idx="409">
                  <c:v>1-Mar-05</c:v>
                </c:pt>
                <c:pt idx="410">
                  <c:v>1-Apr-05</c:v>
                </c:pt>
                <c:pt idx="411">
                  <c:v>1-May-05</c:v>
                </c:pt>
                <c:pt idx="412">
                  <c:v>1-Jun-05</c:v>
                </c:pt>
                <c:pt idx="413">
                  <c:v>1-Jul-05</c:v>
                </c:pt>
                <c:pt idx="414">
                  <c:v>1-Aug-05</c:v>
                </c:pt>
                <c:pt idx="415">
                  <c:v>1-Sep-05</c:v>
                </c:pt>
                <c:pt idx="416">
                  <c:v>1-Oct-05</c:v>
                </c:pt>
                <c:pt idx="417">
                  <c:v>1-Nov-05</c:v>
                </c:pt>
                <c:pt idx="418">
                  <c:v>1-Dec-05</c:v>
                </c:pt>
                <c:pt idx="419">
                  <c:v>1-Jan-06</c:v>
                </c:pt>
                <c:pt idx="420">
                  <c:v>1-Feb-06</c:v>
                </c:pt>
                <c:pt idx="421">
                  <c:v>1-Mar-06</c:v>
                </c:pt>
                <c:pt idx="422">
                  <c:v>1-Apr-06</c:v>
                </c:pt>
                <c:pt idx="423">
                  <c:v>1-May-06</c:v>
                </c:pt>
                <c:pt idx="424">
                  <c:v>1-Jun-06</c:v>
                </c:pt>
                <c:pt idx="425">
                  <c:v>1-Jul-06</c:v>
                </c:pt>
                <c:pt idx="426">
                  <c:v>1-Aug-06</c:v>
                </c:pt>
                <c:pt idx="427">
                  <c:v>1-Sep-06</c:v>
                </c:pt>
                <c:pt idx="428">
                  <c:v>1-Oct-06</c:v>
                </c:pt>
                <c:pt idx="429">
                  <c:v>1-Nov-06</c:v>
                </c:pt>
                <c:pt idx="430">
                  <c:v>1-Dec-06</c:v>
                </c:pt>
                <c:pt idx="431">
                  <c:v>1-Jan-07</c:v>
                </c:pt>
                <c:pt idx="432">
                  <c:v>1-Feb-07</c:v>
                </c:pt>
                <c:pt idx="433">
                  <c:v>1-Mar-07</c:v>
                </c:pt>
                <c:pt idx="434">
                  <c:v>1-Apr-07</c:v>
                </c:pt>
                <c:pt idx="435">
                  <c:v>1-May-07</c:v>
                </c:pt>
                <c:pt idx="436">
                  <c:v>1-Jun-07</c:v>
                </c:pt>
                <c:pt idx="437">
                  <c:v>1-Jul-07</c:v>
                </c:pt>
                <c:pt idx="438">
                  <c:v>1-Aug-07</c:v>
                </c:pt>
                <c:pt idx="439">
                  <c:v>1-Sep-07</c:v>
                </c:pt>
                <c:pt idx="440">
                  <c:v>1-Oct-07</c:v>
                </c:pt>
                <c:pt idx="441">
                  <c:v>1-Nov-07</c:v>
                </c:pt>
                <c:pt idx="442">
                  <c:v>1-Dec-07</c:v>
                </c:pt>
                <c:pt idx="443">
                  <c:v>1-Jan-08</c:v>
                </c:pt>
                <c:pt idx="444">
                  <c:v>1-Feb-08</c:v>
                </c:pt>
                <c:pt idx="445">
                  <c:v>1-Mar-08</c:v>
                </c:pt>
                <c:pt idx="446">
                  <c:v>1-Apr-08</c:v>
                </c:pt>
                <c:pt idx="447">
                  <c:v>1-May-08</c:v>
                </c:pt>
                <c:pt idx="448">
                  <c:v>1-Jun-08</c:v>
                </c:pt>
                <c:pt idx="449">
                  <c:v>1-Jul-08</c:v>
                </c:pt>
                <c:pt idx="450">
                  <c:v>1-Aug-08</c:v>
                </c:pt>
                <c:pt idx="451">
                  <c:v>1-Sep-08</c:v>
                </c:pt>
                <c:pt idx="452">
                  <c:v>1-Oct-08</c:v>
                </c:pt>
                <c:pt idx="453">
                  <c:v>1-Nov-08</c:v>
                </c:pt>
                <c:pt idx="454">
                  <c:v>1-Dec-08</c:v>
                </c:pt>
                <c:pt idx="455">
                  <c:v>1-Jan-09</c:v>
                </c:pt>
                <c:pt idx="456">
                  <c:v>1-Feb-09</c:v>
                </c:pt>
                <c:pt idx="457">
                  <c:v>1-Mar-09</c:v>
                </c:pt>
                <c:pt idx="458">
                  <c:v>1-Apr-09</c:v>
                </c:pt>
                <c:pt idx="459">
                  <c:v>1-May-09</c:v>
                </c:pt>
                <c:pt idx="460">
                  <c:v>1-Jun-09</c:v>
                </c:pt>
                <c:pt idx="461">
                  <c:v>1-Jul-09</c:v>
                </c:pt>
                <c:pt idx="462">
                  <c:v>1-Aug-09</c:v>
                </c:pt>
                <c:pt idx="463">
                  <c:v>1-Sep-09</c:v>
                </c:pt>
                <c:pt idx="464">
                  <c:v>1-Oct-09</c:v>
                </c:pt>
                <c:pt idx="465">
                  <c:v>1-Nov-09</c:v>
                </c:pt>
                <c:pt idx="466">
                  <c:v>1-Dec-09</c:v>
                </c:pt>
                <c:pt idx="467">
                  <c:v>1-Jan-10</c:v>
                </c:pt>
                <c:pt idx="468">
                  <c:v>1-Feb-10</c:v>
                </c:pt>
                <c:pt idx="469">
                  <c:v>1-Mar-10</c:v>
                </c:pt>
                <c:pt idx="470">
                  <c:v>1-Apr-10</c:v>
                </c:pt>
                <c:pt idx="471">
                  <c:v>1-May-10</c:v>
                </c:pt>
                <c:pt idx="472">
                  <c:v>1-Jun-10</c:v>
                </c:pt>
                <c:pt idx="473">
                  <c:v>1-Jul-10</c:v>
                </c:pt>
                <c:pt idx="474">
                  <c:v>1-Aug-10</c:v>
                </c:pt>
                <c:pt idx="475">
                  <c:v>1-Sep-10</c:v>
                </c:pt>
                <c:pt idx="476">
                  <c:v>1-Oct-10</c:v>
                </c:pt>
                <c:pt idx="477">
                  <c:v>1-Nov-10</c:v>
                </c:pt>
                <c:pt idx="478">
                  <c:v>1-Dec-10</c:v>
                </c:pt>
                <c:pt idx="479">
                  <c:v>1-Jan-11</c:v>
                </c:pt>
                <c:pt idx="480">
                  <c:v>1-Feb-11</c:v>
                </c:pt>
                <c:pt idx="481">
                  <c:v>1-Mar-11</c:v>
                </c:pt>
                <c:pt idx="482">
                  <c:v>1-Apr-11</c:v>
                </c:pt>
                <c:pt idx="483">
                  <c:v>1-May-11</c:v>
                </c:pt>
                <c:pt idx="484">
                  <c:v>1-Jun-11</c:v>
                </c:pt>
                <c:pt idx="485">
                  <c:v>1-Jul-11</c:v>
                </c:pt>
                <c:pt idx="486">
                  <c:v>1-Aug-11</c:v>
                </c:pt>
                <c:pt idx="487">
                  <c:v>1-Sep-11</c:v>
                </c:pt>
                <c:pt idx="488">
                  <c:v>1-Oct-11</c:v>
                </c:pt>
                <c:pt idx="489">
                  <c:v>1-Nov-11</c:v>
                </c:pt>
                <c:pt idx="490">
                  <c:v>1-Dec-11</c:v>
                </c:pt>
                <c:pt idx="491">
                  <c:v>1-Jan-12</c:v>
                </c:pt>
                <c:pt idx="492">
                  <c:v>1-Feb-12</c:v>
                </c:pt>
                <c:pt idx="493">
                  <c:v>1-Mar-12</c:v>
                </c:pt>
                <c:pt idx="494">
                  <c:v>1-Apr-12</c:v>
                </c:pt>
                <c:pt idx="495">
                  <c:v>1-May-12</c:v>
                </c:pt>
                <c:pt idx="496">
                  <c:v>1-Jun-12</c:v>
                </c:pt>
                <c:pt idx="497">
                  <c:v>1-Jul-12</c:v>
                </c:pt>
                <c:pt idx="498">
                  <c:v>1-Aug-12</c:v>
                </c:pt>
                <c:pt idx="499">
                  <c:v>1-Sep-12</c:v>
                </c:pt>
                <c:pt idx="500">
                  <c:v>1-Oct-12</c:v>
                </c:pt>
                <c:pt idx="501">
                  <c:v>1-Nov-12</c:v>
                </c:pt>
                <c:pt idx="502">
                  <c:v>1-Dec-12</c:v>
                </c:pt>
                <c:pt idx="503">
                  <c:v>1-Jan-13</c:v>
                </c:pt>
                <c:pt idx="504">
                  <c:v>1-Feb-13</c:v>
                </c:pt>
                <c:pt idx="505">
                  <c:v>1-Mar-13</c:v>
                </c:pt>
                <c:pt idx="506">
                  <c:v>1-Apr-13</c:v>
                </c:pt>
                <c:pt idx="507">
                  <c:v>1-May-13</c:v>
                </c:pt>
                <c:pt idx="508">
                  <c:v>1-Jun-13</c:v>
                </c:pt>
                <c:pt idx="509">
                  <c:v>1-Jul-13</c:v>
                </c:pt>
                <c:pt idx="510">
                  <c:v>1-Aug-13</c:v>
                </c:pt>
                <c:pt idx="511">
                  <c:v>1-Sep-13</c:v>
                </c:pt>
                <c:pt idx="512">
                  <c:v>1-Oct-13</c:v>
                </c:pt>
                <c:pt idx="513">
                  <c:v>1-Nov-13</c:v>
                </c:pt>
                <c:pt idx="514">
                  <c:v>1-Dec-13</c:v>
                </c:pt>
                <c:pt idx="515">
                  <c:v>1-Jan-14</c:v>
                </c:pt>
                <c:pt idx="516">
                  <c:v>1-Feb-14</c:v>
                </c:pt>
                <c:pt idx="517">
                  <c:v>1-Mar-14</c:v>
                </c:pt>
                <c:pt idx="518">
                  <c:v>1-Apr-14</c:v>
                </c:pt>
                <c:pt idx="519">
                  <c:v>1-May-14</c:v>
                </c:pt>
                <c:pt idx="520">
                  <c:v>1-Jun-14</c:v>
                </c:pt>
                <c:pt idx="521">
                  <c:v>1-Jul-14</c:v>
                </c:pt>
                <c:pt idx="522">
                  <c:v>1-Aug-14</c:v>
                </c:pt>
                <c:pt idx="523">
                  <c:v>1-Sep-14</c:v>
                </c:pt>
                <c:pt idx="524">
                  <c:v>1-Oct-14</c:v>
                </c:pt>
                <c:pt idx="525">
                  <c:v>1-Nov-14</c:v>
                </c:pt>
                <c:pt idx="526">
                  <c:v>1-Dec-14</c:v>
                </c:pt>
                <c:pt idx="527">
                  <c:v>1-Jan-15</c:v>
                </c:pt>
                <c:pt idx="528">
                  <c:v>1-Feb-15</c:v>
                </c:pt>
                <c:pt idx="529">
                  <c:v>1-Mar-15</c:v>
                </c:pt>
                <c:pt idx="530">
                  <c:v>1-Apr-15</c:v>
                </c:pt>
                <c:pt idx="531">
                  <c:v>1-May-15</c:v>
                </c:pt>
                <c:pt idx="532">
                  <c:v>1-Jun-15</c:v>
                </c:pt>
                <c:pt idx="533">
                  <c:v>1-Jul-15</c:v>
                </c:pt>
                <c:pt idx="534">
                  <c:v>1-Aug-15</c:v>
                </c:pt>
                <c:pt idx="535">
                  <c:v>1-Sep-15</c:v>
                </c:pt>
                <c:pt idx="536">
                  <c:v>1-Oct-15</c:v>
                </c:pt>
                <c:pt idx="537">
                  <c:v>1-Nov-15</c:v>
                </c:pt>
                <c:pt idx="538">
                  <c:v>1-Dec-15</c:v>
                </c:pt>
                <c:pt idx="539">
                  <c:v>1-Jan-16</c:v>
                </c:pt>
                <c:pt idx="540">
                  <c:v>1-Feb-16</c:v>
                </c:pt>
                <c:pt idx="541">
                  <c:v>1-Mar-16</c:v>
                </c:pt>
                <c:pt idx="542">
                  <c:v>1-Apr-16</c:v>
                </c:pt>
                <c:pt idx="543">
                  <c:v>1-May-16</c:v>
                </c:pt>
                <c:pt idx="544">
                  <c:v>1-Jun-16</c:v>
                </c:pt>
                <c:pt idx="545">
                  <c:v>1-Jul-16</c:v>
                </c:pt>
                <c:pt idx="546">
                  <c:v>1-Aug-16</c:v>
                </c:pt>
                <c:pt idx="547">
                  <c:v>1-Sep-16</c:v>
                </c:pt>
                <c:pt idx="548">
                  <c:v>1-Oct-16</c:v>
                </c:pt>
                <c:pt idx="549">
                  <c:v>1-Nov-16</c:v>
                </c:pt>
                <c:pt idx="550">
                  <c:v>1-Dec-16</c:v>
                </c:pt>
                <c:pt idx="551">
                  <c:v>1-Jan-17</c:v>
                </c:pt>
                <c:pt idx="552">
                  <c:v>1-Feb-17</c:v>
                </c:pt>
                <c:pt idx="553">
                  <c:v>1-Mar-17</c:v>
                </c:pt>
                <c:pt idx="554">
                  <c:v>1-Apr-17</c:v>
                </c:pt>
                <c:pt idx="555">
                  <c:v>1-May-17</c:v>
                </c:pt>
                <c:pt idx="556">
                  <c:v>1-Jun-17</c:v>
                </c:pt>
                <c:pt idx="557">
                  <c:v>1-Jul-17</c:v>
                </c:pt>
                <c:pt idx="558">
                  <c:v>1-Aug-17</c:v>
                </c:pt>
                <c:pt idx="559">
                  <c:v>1-Sep-17</c:v>
                </c:pt>
                <c:pt idx="560">
                  <c:v>1-Oct-17</c:v>
                </c:pt>
                <c:pt idx="561">
                  <c:v>1-Nov-17</c:v>
                </c:pt>
                <c:pt idx="562">
                  <c:v>1-Dec-17</c:v>
                </c:pt>
                <c:pt idx="563">
                  <c:v>1-Jan-18</c:v>
                </c:pt>
                <c:pt idx="564">
                  <c:v>1-Feb-18</c:v>
                </c:pt>
                <c:pt idx="565">
                  <c:v>1-Mar-18</c:v>
                </c:pt>
                <c:pt idx="566">
                  <c:v>1-Apr-18</c:v>
                </c:pt>
                <c:pt idx="567">
                  <c:v>1-May-18</c:v>
                </c:pt>
                <c:pt idx="568">
                  <c:v>1-Jun-18</c:v>
                </c:pt>
                <c:pt idx="569">
                  <c:v>1-Jul-18</c:v>
                </c:pt>
                <c:pt idx="570">
                  <c:v>1-Aug-18</c:v>
                </c:pt>
                <c:pt idx="571">
                  <c:v>1-Sep-18</c:v>
                </c:pt>
                <c:pt idx="572">
                  <c:v>1-Oct-18</c:v>
                </c:pt>
                <c:pt idx="573">
                  <c:v>1-Nov-18</c:v>
                </c:pt>
                <c:pt idx="574">
                  <c:v>1-Dec-18</c:v>
                </c:pt>
                <c:pt idx="575">
                  <c:v>1-Jan-19</c:v>
                </c:pt>
                <c:pt idx="576">
                  <c:v>1-Feb-19</c:v>
                </c:pt>
                <c:pt idx="577">
                  <c:v>1-Mar-19</c:v>
                </c:pt>
                <c:pt idx="578">
                  <c:v>1-Apr-19</c:v>
                </c:pt>
                <c:pt idx="579">
                  <c:v>1-May-19</c:v>
                </c:pt>
                <c:pt idx="580">
                  <c:v>1-Jun-19</c:v>
                </c:pt>
                <c:pt idx="581">
                  <c:v>1-Jul-19</c:v>
                </c:pt>
                <c:pt idx="582">
                  <c:v>1-Aug-19</c:v>
                </c:pt>
                <c:pt idx="583">
                  <c:v>1-Sep-19</c:v>
                </c:pt>
                <c:pt idx="584">
                  <c:v>1-Oct-19</c:v>
                </c:pt>
                <c:pt idx="585">
                  <c:v>1-Nov-19</c:v>
                </c:pt>
                <c:pt idx="586">
                  <c:v>1-Dec-19</c:v>
                </c:pt>
                <c:pt idx="587">
                  <c:v>1-Jan-20</c:v>
                </c:pt>
                <c:pt idx="588">
                  <c:v>1-Feb-20</c:v>
                </c:pt>
                <c:pt idx="589">
                  <c:v>1-Mar-20</c:v>
                </c:pt>
                <c:pt idx="590">
                  <c:v>1-Apr-20</c:v>
                </c:pt>
                <c:pt idx="591">
                  <c:v>1-May-20</c:v>
                </c:pt>
                <c:pt idx="592">
                  <c:v>1-Jun-20</c:v>
                </c:pt>
                <c:pt idx="593">
                  <c:v>1-Jul-20</c:v>
                </c:pt>
                <c:pt idx="594">
                  <c:v>1-Aug-20</c:v>
                </c:pt>
                <c:pt idx="595">
                  <c:v>1-Sep-20</c:v>
                </c:pt>
                <c:pt idx="596">
                  <c:v>1-Oct-20</c:v>
                </c:pt>
                <c:pt idx="597">
                  <c:v>1-Nov-20</c:v>
                </c:pt>
                <c:pt idx="598">
                  <c:v>1-Dec-20</c:v>
                </c:pt>
                <c:pt idx="599">
                  <c:v>1-Jan-21</c:v>
                </c:pt>
                <c:pt idx="600">
                  <c:v>1-Feb-21</c:v>
                </c:pt>
                <c:pt idx="601">
                  <c:v>1-Mar-21</c:v>
                </c:pt>
                <c:pt idx="602">
                  <c:v>1-Apr-21</c:v>
                </c:pt>
                <c:pt idx="603">
                  <c:v>1-May-21</c:v>
                </c:pt>
                <c:pt idx="604">
                  <c:v>1-Jun-21</c:v>
                </c:pt>
                <c:pt idx="605">
                  <c:v>1-Jul-21</c:v>
                </c:pt>
                <c:pt idx="606">
                  <c:v>1-Aug-21</c:v>
                </c:pt>
                <c:pt idx="607">
                  <c:v>1-Sep-21</c:v>
                </c:pt>
                <c:pt idx="608">
                  <c:v>1-Oct-21</c:v>
                </c:pt>
                <c:pt idx="609">
                  <c:v>1-Nov-21</c:v>
                </c:pt>
                <c:pt idx="610">
                  <c:v>1-Dec-21</c:v>
                </c:pt>
                <c:pt idx="611">
                  <c:v>1-Jan-22</c:v>
                </c:pt>
                <c:pt idx="612">
                  <c:v>1-Feb-22</c:v>
                </c:pt>
                <c:pt idx="613">
                  <c:v>1-Mar-22</c:v>
                </c:pt>
                <c:pt idx="614">
                  <c:v>1-Apr-22</c:v>
                </c:pt>
                <c:pt idx="615">
                  <c:v>1-May-22</c:v>
                </c:pt>
                <c:pt idx="616">
                  <c:v>1-Jun-22</c:v>
                </c:pt>
                <c:pt idx="617">
                  <c:v>1-Jul-22</c:v>
                </c:pt>
                <c:pt idx="618">
                  <c:v>1-Aug-22</c:v>
                </c:pt>
                <c:pt idx="619">
                  <c:v>1-Sep-22</c:v>
                </c:pt>
                <c:pt idx="620">
                  <c:v>1-Oct-22</c:v>
                </c:pt>
                <c:pt idx="621">
                  <c:v>1-Nov-22</c:v>
                </c:pt>
                <c:pt idx="622">
                  <c:v>1-Dec-22</c:v>
                </c:pt>
                <c:pt idx="623">
                  <c:v>1-Jan-23</c:v>
                </c:pt>
                <c:pt idx="624">
                  <c:v>1-Feb-23</c:v>
                </c:pt>
                <c:pt idx="625">
                  <c:v>1-Mar-23</c:v>
                </c:pt>
                <c:pt idx="626">
                  <c:v>1-Apr-23</c:v>
                </c:pt>
                <c:pt idx="627">
                  <c:v>1-May-23</c:v>
                </c:pt>
                <c:pt idx="628">
                  <c:v>1-Jun-23</c:v>
                </c:pt>
                <c:pt idx="629">
                  <c:v>1-Jul-23</c:v>
                </c:pt>
                <c:pt idx="630">
                  <c:v>1-Aug-23</c:v>
                </c:pt>
                <c:pt idx="631">
                  <c:v>1-Sep-23</c:v>
                </c:pt>
                <c:pt idx="632">
                  <c:v>1-Oct-23</c:v>
                </c:pt>
                <c:pt idx="633">
                  <c:v>1-Nov-23</c:v>
                </c:pt>
                <c:pt idx="634">
                  <c:v>1-Dec-23</c:v>
                </c:pt>
                <c:pt idx="635">
                  <c:v>1-Jan-24</c:v>
                </c:pt>
                <c:pt idx="636">
                  <c:v>1-Feb-24</c:v>
                </c:pt>
                <c:pt idx="637">
                  <c:v>1-Mar-24</c:v>
                </c:pt>
                <c:pt idx="638">
                  <c:v>1-Apr-24</c:v>
                </c:pt>
                <c:pt idx="639">
                  <c:v>1-May-24</c:v>
                </c:pt>
                <c:pt idx="640">
                  <c:v>1-Jun-24</c:v>
                </c:pt>
                <c:pt idx="641">
                  <c:v>1-Jul-24</c:v>
                </c:pt>
                <c:pt idx="642">
                  <c:v>1-Aug-24</c:v>
                </c:pt>
                <c:pt idx="643">
                  <c:v>1-Sep-24</c:v>
                </c:pt>
                <c:pt idx="644">
                  <c:v>1-Oct-24</c:v>
                </c:pt>
                <c:pt idx="645">
                  <c:v>1-Nov-24</c:v>
                </c:pt>
                <c:pt idx="646">
                  <c:v>1-Dec-24</c:v>
                </c:pt>
                <c:pt idx="647">
                  <c:v>1-Jan-25</c:v>
                </c:pt>
                <c:pt idx="648">
                  <c:v>1-Feb-25</c:v>
                </c:pt>
                <c:pt idx="649">
                  <c:v>1-Mar-25</c:v>
                </c:pt>
                <c:pt idx="650">
                  <c:v>1-Apr-25</c:v>
                </c:pt>
                <c:pt idx="651">
                  <c:v>1-May-25</c:v>
                </c:pt>
                <c:pt idx="652">
                  <c:v>1-Jun-25</c:v>
                </c:pt>
                <c:pt idx="653">
                  <c:v>1-Jul-25</c:v>
                </c:pt>
                <c:pt idx="654">
                  <c:v>1-Aug-25</c:v>
                </c:pt>
                <c:pt idx="655">
                  <c:v>1-Sep-25</c:v>
                </c:pt>
                <c:pt idx="656">
                  <c:v>1-Oct-25</c:v>
                </c:pt>
                <c:pt idx="657">
                  <c:v>1-Nov-25</c:v>
                </c:pt>
                <c:pt idx="658">
                  <c:v>1-Dec-25</c:v>
                </c:pt>
                <c:pt idx="659">
                  <c:v>1-Jan-26</c:v>
                </c:pt>
                <c:pt idx="660">
                  <c:v>1-Feb-26</c:v>
                </c:pt>
                <c:pt idx="661">
                  <c:v>1-Mar-26</c:v>
                </c:pt>
                <c:pt idx="662">
                  <c:v>1-Apr-26</c:v>
                </c:pt>
                <c:pt idx="663">
                  <c:v>1-May-26</c:v>
                </c:pt>
                <c:pt idx="664">
                  <c:v>1-Jun-26</c:v>
                </c:pt>
                <c:pt idx="665">
                  <c:v>1-Jul-26</c:v>
                </c:pt>
                <c:pt idx="666">
                  <c:v>1-Aug-26</c:v>
                </c:pt>
                <c:pt idx="667">
                  <c:v>1-Sep-26</c:v>
                </c:pt>
                <c:pt idx="668">
                  <c:v>1-Oct-26</c:v>
                </c:pt>
                <c:pt idx="669">
                  <c:v>1-Nov-26</c:v>
                </c:pt>
                <c:pt idx="670">
                  <c:v>1-Dec-26</c:v>
                </c:pt>
                <c:pt idx="671">
                  <c:v>1-Jan-27</c:v>
                </c:pt>
                <c:pt idx="672">
                  <c:v>1-Feb-27</c:v>
                </c:pt>
                <c:pt idx="673">
                  <c:v>1-Mar-27</c:v>
                </c:pt>
                <c:pt idx="674">
                  <c:v>1-Apr-27</c:v>
                </c:pt>
                <c:pt idx="675">
                  <c:v>1-May-27</c:v>
                </c:pt>
                <c:pt idx="676">
                  <c:v>1-Jun-27</c:v>
                </c:pt>
                <c:pt idx="677">
                  <c:v>1-Jul-27</c:v>
                </c:pt>
                <c:pt idx="678">
                  <c:v>1-Aug-27</c:v>
                </c:pt>
                <c:pt idx="679">
                  <c:v>1-Sep-27</c:v>
                </c:pt>
                <c:pt idx="680">
                  <c:v>1-Oct-27</c:v>
                </c:pt>
                <c:pt idx="681">
                  <c:v>1-Nov-27</c:v>
                </c:pt>
                <c:pt idx="682">
                  <c:v>1-Dec-27</c:v>
                </c:pt>
                <c:pt idx="683">
                  <c:v>1-Jan-28</c:v>
                </c:pt>
                <c:pt idx="684">
                  <c:v>1-Feb-28</c:v>
                </c:pt>
                <c:pt idx="685">
                  <c:v>1-Mar-28</c:v>
                </c:pt>
                <c:pt idx="686">
                  <c:v>1-Apr-28</c:v>
                </c:pt>
                <c:pt idx="687">
                  <c:v>1-May-28</c:v>
                </c:pt>
                <c:pt idx="688">
                  <c:v>1-Jun-28</c:v>
                </c:pt>
                <c:pt idx="689">
                  <c:v>1-Jul-28</c:v>
                </c:pt>
                <c:pt idx="690">
                  <c:v>1-Aug-28</c:v>
                </c:pt>
                <c:pt idx="691">
                  <c:v>1-Sep-28</c:v>
                </c:pt>
                <c:pt idx="692">
                  <c:v>1-Oct-28</c:v>
                </c:pt>
                <c:pt idx="693">
                  <c:v>1-Nov-28</c:v>
                </c:pt>
                <c:pt idx="694">
                  <c:v>1-Dec-28</c:v>
                </c:pt>
                <c:pt idx="695">
                  <c:v>1-Jan-29</c:v>
                </c:pt>
                <c:pt idx="696">
                  <c:v>1-Feb-29</c:v>
                </c:pt>
                <c:pt idx="697">
                  <c:v>1-Mar-29</c:v>
                </c:pt>
                <c:pt idx="698">
                  <c:v>1-Apr-29</c:v>
                </c:pt>
                <c:pt idx="699">
                  <c:v>1-May-29</c:v>
                </c:pt>
                <c:pt idx="700">
                  <c:v>1-Jun-29</c:v>
                </c:pt>
                <c:pt idx="701">
                  <c:v>1-Jul-29</c:v>
                </c:pt>
                <c:pt idx="702">
                  <c:v>1-Aug-29</c:v>
                </c:pt>
                <c:pt idx="703">
                  <c:v>1-Sep-29</c:v>
                </c:pt>
                <c:pt idx="704">
                  <c:v>1-Oct-29</c:v>
                </c:pt>
                <c:pt idx="705">
                  <c:v>1-Nov-29</c:v>
                </c:pt>
                <c:pt idx="706">
                  <c:v>1-Dec-29</c:v>
                </c:pt>
                <c:pt idx="707">
                  <c:v>1-Jan-30</c:v>
                </c:pt>
                <c:pt idx="708">
                  <c:v>1-Feb-30</c:v>
                </c:pt>
                <c:pt idx="709">
                  <c:v>1-Mar-30</c:v>
                </c:pt>
                <c:pt idx="710">
                  <c:v>1-Apr-30</c:v>
                </c:pt>
                <c:pt idx="711">
                  <c:v>1-May-30</c:v>
                </c:pt>
                <c:pt idx="712">
                  <c:v>1-Jun-30</c:v>
                </c:pt>
                <c:pt idx="713">
                  <c:v>1-Jul-30</c:v>
                </c:pt>
                <c:pt idx="714">
                  <c:v>1-Aug-30</c:v>
                </c:pt>
                <c:pt idx="715">
                  <c:v>1-Sep-30</c:v>
                </c:pt>
                <c:pt idx="716">
                  <c:v>1-Oct-30</c:v>
                </c:pt>
                <c:pt idx="717">
                  <c:v>1-Nov-30</c:v>
                </c:pt>
                <c:pt idx="718">
                  <c:v>1-Dec-30</c:v>
                </c:pt>
                <c:pt idx="719">
                  <c:v>1-Jan-31</c:v>
                </c:pt>
                <c:pt idx="720">
                  <c:v>1-Feb-31</c:v>
                </c:pt>
                <c:pt idx="721">
                  <c:v>1-Mar-31</c:v>
                </c:pt>
                <c:pt idx="722">
                  <c:v>1-Apr-31</c:v>
                </c:pt>
                <c:pt idx="723">
                  <c:v>1-May-31</c:v>
                </c:pt>
                <c:pt idx="724">
                  <c:v>1-Jun-31</c:v>
                </c:pt>
                <c:pt idx="725">
                  <c:v>1-Jul-31</c:v>
                </c:pt>
                <c:pt idx="726">
                  <c:v>1-Aug-31</c:v>
                </c:pt>
                <c:pt idx="727">
                  <c:v>1-Sep-31</c:v>
                </c:pt>
                <c:pt idx="728">
                  <c:v>1-Oct-31</c:v>
                </c:pt>
                <c:pt idx="729">
                  <c:v>1-Nov-31</c:v>
                </c:pt>
                <c:pt idx="730">
                  <c:v>1-Dec-31</c:v>
                </c:pt>
                <c:pt idx="731">
                  <c:v>1-Jan-32</c:v>
                </c:pt>
                <c:pt idx="732">
                  <c:v>1-Feb-32</c:v>
                </c:pt>
                <c:pt idx="733">
                  <c:v>1-Mar-32</c:v>
                </c:pt>
                <c:pt idx="734">
                  <c:v>1-Apr-32</c:v>
                </c:pt>
                <c:pt idx="735">
                  <c:v>1-May-32</c:v>
                </c:pt>
                <c:pt idx="736">
                  <c:v>1-Jun-32</c:v>
                </c:pt>
                <c:pt idx="737">
                  <c:v>1-Jul-32</c:v>
                </c:pt>
                <c:pt idx="738">
                  <c:v>1-Aug-32</c:v>
                </c:pt>
                <c:pt idx="739">
                  <c:v>1-Sep-32</c:v>
                </c:pt>
                <c:pt idx="740">
                  <c:v>1-Oct-32</c:v>
                </c:pt>
                <c:pt idx="741">
                  <c:v>1-Nov-32</c:v>
                </c:pt>
                <c:pt idx="742">
                  <c:v>1-Dec-32</c:v>
                </c:pt>
                <c:pt idx="743">
                  <c:v>1-Jan-33</c:v>
                </c:pt>
                <c:pt idx="744">
                  <c:v>1-Feb-33</c:v>
                </c:pt>
                <c:pt idx="745">
                  <c:v>1-Mar-33</c:v>
                </c:pt>
                <c:pt idx="746">
                  <c:v>1-Apr-33</c:v>
                </c:pt>
                <c:pt idx="747">
                  <c:v>1-May-33</c:v>
                </c:pt>
                <c:pt idx="748">
                  <c:v>1-Jun-33</c:v>
                </c:pt>
                <c:pt idx="749">
                  <c:v>1-Jul-33</c:v>
                </c:pt>
                <c:pt idx="750">
                  <c:v>1-Aug-33</c:v>
                </c:pt>
                <c:pt idx="751">
                  <c:v>1-Sep-33</c:v>
                </c:pt>
                <c:pt idx="752">
                  <c:v>1-Oct-33</c:v>
                </c:pt>
                <c:pt idx="753">
                  <c:v>1-Nov-33</c:v>
                </c:pt>
                <c:pt idx="754">
                  <c:v>1-Dec-33</c:v>
                </c:pt>
                <c:pt idx="755">
                  <c:v>1-Jan-34</c:v>
                </c:pt>
                <c:pt idx="756">
                  <c:v>1-Feb-34</c:v>
                </c:pt>
                <c:pt idx="757">
                  <c:v>1-Mar-34</c:v>
                </c:pt>
                <c:pt idx="758">
                  <c:v>1-Apr-34</c:v>
                </c:pt>
                <c:pt idx="759">
                  <c:v>1-May-34</c:v>
                </c:pt>
                <c:pt idx="760">
                  <c:v>1-Jun-34</c:v>
                </c:pt>
                <c:pt idx="761">
                  <c:v>1-Jul-34</c:v>
                </c:pt>
                <c:pt idx="762">
                  <c:v>1-Aug-34</c:v>
                </c:pt>
                <c:pt idx="763">
                  <c:v>1-Sep-34</c:v>
                </c:pt>
                <c:pt idx="764">
                  <c:v>1-Oct-34</c:v>
                </c:pt>
                <c:pt idx="765">
                  <c:v>1-Nov-34</c:v>
                </c:pt>
                <c:pt idx="766">
                  <c:v>1-Dec-34</c:v>
                </c:pt>
                <c:pt idx="767">
                  <c:v>1-Jan-35</c:v>
                </c:pt>
                <c:pt idx="768">
                  <c:v>1-Feb-35</c:v>
                </c:pt>
                <c:pt idx="769">
                  <c:v>1-Mar-35</c:v>
                </c:pt>
                <c:pt idx="770">
                  <c:v>1-Apr-35</c:v>
                </c:pt>
                <c:pt idx="771">
                  <c:v>1-May-35</c:v>
                </c:pt>
                <c:pt idx="772">
                  <c:v>1-Jun-35</c:v>
                </c:pt>
                <c:pt idx="773">
                  <c:v>1-Jul-35</c:v>
                </c:pt>
                <c:pt idx="774">
                  <c:v>1-Aug-35</c:v>
                </c:pt>
                <c:pt idx="775">
                  <c:v>1-Sep-35</c:v>
                </c:pt>
                <c:pt idx="776">
                  <c:v>1-Oct-35</c:v>
                </c:pt>
                <c:pt idx="777">
                  <c:v>1-Nov-35</c:v>
                </c:pt>
                <c:pt idx="778">
                  <c:v>1-Dec-35</c:v>
                </c:pt>
                <c:pt idx="779">
                  <c:v>1-Jan-36</c:v>
                </c:pt>
                <c:pt idx="780">
                  <c:v>1-Feb-36</c:v>
                </c:pt>
                <c:pt idx="781">
                  <c:v>1-Mar-36</c:v>
                </c:pt>
                <c:pt idx="782">
                  <c:v>1-Apr-36</c:v>
                </c:pt>
                <c:pt idx="783">
                  <c:v>1-May-36</c:v>
                </c:pt>
                <c:pt idx="784">
                  <c:v>1-Jun-36</c:v>
                </c:pt>
                <c:pt idx="785">
                  <c:v>1-Jul-36</c:v>
                </c:pt>
                <c:pt idx="786">
                  <c:v>1-Aug-36</c:v>
                </c:pt>
                <c:pt idx="787">
                  <c:v>1-Sep-36</c:v>
                </c:pt>
                <c:pt idx="788">
                  <c:v>1-Oct-36</c:v>
                </c:pt>
                <c:pt idx="789">
                  <c:v>1-Nov-36</c:v>
                </c:pt>
                <c:pt idx="790">
                  <c:v>1-Dec-36</c:v>
                </c:pt>
                <c:pt idx="791">
                  <c:v>1-Jan-37</c:v>
                </c:pt>
                <c:pt idx="792">
                  <c:v>1-Feb-37</c:v>
                </c:pt>
                <c:pt idx="793">
                  <c:v>1-Mar-37</c:v>
                </c:pt>
                <c:pt idx="794">
                  <c:v>1-Apr-37</c:v>
                </c:pt>
                <c:pt idx="795">
                  <c:v>1-May-37</c:v>
                </c:pt>
                <c:pt idx="796">
                  <c:v>1-Jun-37</c:v>
                </c:pt>
                <c:pt idx="797">
                  <c:v>1-Jul-37</c:v>
                </c:pt>
                <c:pt idx="798">
                  <c:v>1-Aug-37</c:v>
                </c:pt>
                <c:pt idx="799">
                  <c:v>1-Sep-37</c:v>
                </c:pt>
                <c:pt idx="800">
                  <c:v>1-Oct-37</c:v>
                </c:pt>
                <c:pt idx="801">
                  <c:v>1-Nov-37</c:v>
                </c:pt>
                <c:pt idx="802">
                  <c:v>1-Dec-37</c:v>
                </c:pt>
                <c:pt idx="803">
                  <c:v>1-Jan-38</c:v>
                </c:pt>
                <c:pt idx="804">
                  <c:v>1-Feb-38</c:v>
                </c:pt>
                <c:pt idx="805">
                  <c:v>1-Mar-38</c:v>
                </c:pt>
                <c:pt idx="806">
                  <c:v>1-Apr-38</c:v>
                </c:pt>
                <c:pt idx="807">
                  <c:v>1-May-38</c:v>
                </c:pt>
                <c:pt idx="808">
                  <c:v>1-Jun-38</c:v>
                </c:pt>
                <c:pt idx="809">
                  <c:v>1-Jul-38</c:v>
                </c:pt>
                <c:pt idx="810">
                  <c:v>1-Aug-38</c:v>
                </c:pt>
                <c:pt idx="811">
                  <c:v>1-Sep-38</c:v>
                </c:pt>
                <c:pt idx="812">
                  <c:v>1-Oct-38</c:v>
                </c:pt>
                <c:pt idx="813">
                  <c:v>1-Nov-38</c:v>
                </c:pt>
                <c:pt idx="814">
                  <c:v>1-Dec-38</c:v>
                </c:pt>
                <c:pt idx="815">
                  <c:v>1-Jan-39</c:v>
                </c:pt>
                <c:pt idx="816">
                  <c:v>1-Feb-39</c:v>
                </c:pt>
                <c:pt idx="817">
                  <c:v>1-Mar-39</c:v>
                </c:pt>
                <c:pt idx="818">
                  <c:v>1-Apr-39</c:v>
                </c:pt>
                <c:pt idx="819">
                  <c:v>1-May-39</c:v>
                </c:pt>
                <c:pt idx="820">
                  <c:v>1-Jun-39</c:v>
                </c:pt>
                <c:pt idx="821">
                  <c:v>1-Jul-39</c:v>
                </c:pt>
                <c:pt idx="822">
                  <c:v>1-Aug-39</c:v>
                </c:pt>
                <c:pt idx="823">
                  <c:v>1-Sep-39</c:v>
                </c:pt>
                <c:pt idx="824">
                  <c:v>1-Oct-39</c:v>
                </c:pt>
                <c:pt idx="825">
                  <c:v>1-Nov-39</c:v>
                </c:pt>
                <c:pt idx="826">
                  <c:v>1-Dec-39</c:v>
                </c:pt>
                <c:pt idx="827">
                  <c:v>1-Jan-40</c:v>
                </c:pt>
                <c:pt idx="828">
                  <c:v>1-Feb-40</c:v>
                </c:pt>
                <c:pt idx="829">
                  <c:v>1-Mar-40</c:v>
                </c:pt>
                <c:pt idx="830">
                  <c:v>1-Apr-40</c:v>
                </c:pt>
                <c:pt idx="831">
                  <c:v>1-May-40</c:v>
                </c:pt>
                <c:pt idx="832">
                  <c:v>1-Jun-40</c:v>
                </c:pt>
                <c:pt idx="833">
                  <c:v>1-Jul-40</c:v>
                </c:pt>
                <c:pt idx="834">
                  <c:v>1-Aug-40</c:v>
                </c:pt>
                <c:pt idx="835">
                  <c:v>1-Sep-40</c:v>
                </c:pt>
                <c:pt idx="836">
                  <c:v>1-Oct-40</c:v>
                </c:pt>
                <c:pt idx="837">
                  <c:v>1-Nov-40</c:v>
                </c:pt>
                <c:pt idx="838">
                  <c:v>1-Dec-40</c:v>
                </c:pt>
                <c:pt idx="839">
                  <c:v>1-Jan-41</c:v>
                </c:pt>
                <c:pt idx="840">
                  <c:v>1-Feb-41</c:v>
                </c:pt>
                <c:pt idx="841">
                  <c:v>1-Mar-41</c:v>
                </c:pt>
                <c:pt idx="842">
                  <c:v>1-Apr-41</c:v>
                </c:pt>
                <c:pt idx="843">
                  <c:v>1-May-41</c:v>
                </c:pt>
                <c:pt idx="844">
                  <c:v>1-Jun-41</c:v>
                </c:pt>
                <c:pt idx="845">
                  <c:v>1-Jul-41</c:v>
                </c:pt>
                <c:pt idx="846">
                  <c:v>1-Aug-41</c:v>
                </c:pt>
                <c:pt idx="847">
                  <c:v>1-Sep-41</c:v>
                </c:pt>
                <c:pt idx="848">
                  <c:v>1-Oct-41</c:v>
                </c:pt>
                <c:pt idx="849">
                  <c:v>1-Nov-41</c:v>
                </c:pt>
                <c:pt idx="850">
                  <c:v>1-Dec-41</c:v>
                </c:pt>
                <c:pt idx="851">
                  <c:v>1-Jan-42</c:v>
                </c:pt>
                <c:pt idx="852">
                  <c:v>1-Feb-42</c:v>
                </c:pt>
                <c:pt idx="853">
                  <c:v>1-Mar-42</c:v>
                </c:pt>
                <c:pt idx="854">
                  <c:v>1-Apr-42</c:v>
                </c:pt>
                <c:pt idx="855">
                  <c:v>1-May-42</c:v>
                </c:pt>
                <c:pt idx="856">
                  <c:v>1-Jun-42</c:v>
                </c:pt>
                <c:pt idx="857">
                  <c:v>1-Jul-42</c:v>
                </c:pt>
                <c:pt idx="858">
                  <c:v>1-Aug-42</c:v>
                </c:pt>
                <c:pt idx="859">
                  <c:v>1-Sep-42</c:v>
                </c:pt>
                <c:pt idx="860">
                  <c:v>1-Oct-42</c:v>
                </c:pt>
                <c:pt idx="861">
                  <c:v>1-Nov-42</c:v>
                </c:pt>
                <c:pt idx="862">
                  <c:v>1-Dec-42</c:v>
                </c:pt>
                <c:pt idx="863">
                  <c:v>1-Jan-43</c:v>
                </c:pt>
                <c:pt idx="864">
                  <c:v>1-Feb-43</c:v>
                </c:pt>
                <c:pt idx="865">
                  <c:v>1-Mar-43</c:v>
                </c:pt>
                <c:pt idx="866">
                  <c:v>1-Apr-43</c:v>
                </c:pt>
                <c:pt idx="867">
                  <c:v>1-May-43</c:v>
                </c:pt>
                <c:pt idx="868">
                  <c:v>1-Jun-43</c:v>
                </c:pt>
                <c:pt idx="869">
                  <c:v>1-Jul-43</c:v>
                </c:pt>
                <c:pt idx="870">
                  <c:v>1-Aug-43</c:v>
                </c:pt>
                <c:pt idx="871">
                  <c:v>1-Sep-43</c:v>
                </c:pt>
                <c:pt idx="872">
                  <c:v>1-Oct-43</c:v>
                </c:pt>
                <c:pt idx="873">
                  <c:v>1-Nov-43</c:v>
                </c:pt>
                <c:pt idx="874">
                  <c:v>1-Dec-43</c:v>
                </c:pt>
                <c:pt idx="875">
                  <c:v>1-Jan-44</c:v>
                </c:pt>
                <c:pt idx="876">
                  <c:v>1-Feb-44</c:v>
                </c:pt>
                <c:pt idx="877">
                  <c:v>1-Mar-44</c:v>
                </c:pt>
                <c:pt idx="878">
                  <c:v>1-Apr-44</c:v>
                </c:pt>
                <c:pt idx="879">
                  <c:v>1-May-44</c:v>
                </c:pt>
                <c:pt idx="880">
                  <c:v>1-Jun-44</c:v>
                </c:pt>
                <c:pt idx="881">
                  <c:v>1-Jul-44</c:v>
                </c:pt>
                <c:pt idx="882">
                  <c:v>1-Aug-44</c:v>
                </c:pt>
                <c:pt idx="883">
                  <c:v>1-Sep-44</c:v>
                </c:pt>
                <c:pt idx="884">
                  <c:v>1-Oct-44</c:v>
                </c:pt>
                <c:pt idx="885">
                  <c:v>1-Nov-44</c:v>
                </c:pt>
                <c:pt idx="886">
                  <c:v>1-Dec-44</c:v>
                </c:pt>
                <c:pt idx="887">
                  <c:v>1-Jan-45</c:v>
                </c:pt>
                <c:pt idx="888">
                  <c:v>1-Feb-45</c:v>
                </c:pt>
                <c:pt idx="889">
                  <c:v>1-Mar-45</c:v>
                </c:pt>
                <c:pt idx="890">
                  <c:v>1-Apr-45</c:v>
                </c:pt>
                <c:pt idx="891">
                  <c:v>1-May-45</c:v>
                </c:pt>
                <c:pt idx="892">
                  <c:v>1-Jun-45</c:v>
                </c:pt>
                <c:pt idx="893">
                  <c:v>1-Jul-45</c:v>
                </c:pt>
                <c:pt idx="894">
                  <c:v>1-Aug-45</c:v>
                </c:pt>
                <c:pt idx="895">
                  <c:v>1-Sep-45</c:v>
                </c:pt>
                <c:pt idx="896">
                  <c:v>1-Oct-45</c:v>
                </c:pt>
                <c:pt idx="897">
                  <c:v>1-Nov-45</c:v>
                </c:pt>
                <c:pt idx="898">
                  <c:v>1-Dec-45</c:v>
                </c:pt>
                <c:pt idx="899">
                  <c:v>1-Jan-46</c:v>
                </c:pt>
                <c:pt idx="900">
                  <c:v>1-Feb-46</c:v>
                </c:pt>
                <c:pt idx="901">
                  <c:v>1-Mar-46</c:v>
                </c:pt>
                <c:pt idx="902">
                  <c:v>1-Apr-46</c:v>
                </c:pt>
                <c:pt idx="903">
                  <c:v>1-May-46</c:v>
                </c:pt>
                <c:pt idx="904">
                  <c:v>1-Jun-46</c:v>
                </c:pt>
                <c:pt idx="905">
                  <c:v>1-Jul-46</c:v>
                </c:pt>
                <c:pt idx="906">
                  <c:v>1-Aug-46</c:v>
                </c:pt>
                <c:pt idx="907">
                  <c:v>1-Sep-46</c:v>
                </c:pt>
                <c:pt idx="908">
                  <c:v>1-Oct-46</c:v>
                </c:pt>
                <c:pt idx="909">
                  <c:v>1-Nov-46</c:v>
                </c:pt>
                <c:pt idx="910">
                  <c:v>1-Dec-46</c:v>
                </c:pt>
                <c:pt idx="911">
                  <c:v>1-Jan-47</c:v>
                </c:pt>
                <c:pt idx="912">
                  <c:v>1-Feb-47</c:v>
                </c:pt>
                <c:pt idx="913">
                  <c:v>1-Mar-47</c:v>
                </c:pt>
                <c:pt idx="914">
                  <c:v>1-Apr-47</c:v>
                </c:pt>
                <c:pt idx="915">
                  <c:v>1-May-47</c:v>
                </c:pt>
                <c:pt idx="916">
                  <c:v>1-Jun-47</c:v>
                </c:pt>
                <c:pt idx="917">
                  <c:v>1-Jul-47</c:v>
                </c:pt>
                <c:pt idx="918">
                  <c:v>1-Aug-47</c:v>
                </c:pt>
                <c:pt idx="919">
                  <c:v>1-Sep-47</c:v>
                </c:pt>
                <c:pt idx="920">
                  <c:v>1-Oct-47</c:v>
                </c:pt>
                <c:pt idx="921">
                  <c:v>1-Nov-47</c:v>
                </c:pt>
                <c:pt idx="922">
                  <c:v>1-Dec-47</c:v>
                </c:pt>
                <c:pt idx="923">
                  <c:v>1-Jan-48</c:v>
                </c:pt>
                <c:pt idx="924">
                  <c:v>1-Feb-48</c:v>
                </c:pt>
                <c:pt idx="925">
                  <c:v>1-Mar-48</c:v>
                </c:pt>
                <c:pt idx="926">
                  <c:v>1-Apr-48</c:v>
                </c:pt>
                <c:pt idx="927">
                  <c:v>1-May-48</c:v>
                </c:pt>
                <c:pt idx="928">
                  <c:v>1-Jun-48</c:v>
                </c:pt>
                <c:pt idx="929">
                  <c:v>1-Jul-48</c:v>
                </c:pt>
                <c:pt idx="930">
                  <c:v>1-Aug-48</c:v>
                </c:pt>
                <c:pt idx="931">
                  <c:v>1-Sep-48</c:v>
                </c:pt>
                <c:pt idx="932">
                  <c:v>1-Oct-48</c:v>
                </c:pt>
                <c:pt idx="933">
                  <c:v>1-Nov-48</c:v>
                </c:pt>
                <c:pt idx="934">
                  <c:v>1-Dec-48</c:v>
                </c:pt>
                <c:pt idx="935">
                  <c:v>1-Jan-49</c:v>
                </c:pt>
                <c:pt idx="936">
                  <c:v>1-Feb-49</c:v>
                </c:pt>
                <c:pt idx="937">
                  <c:v>1-Mar-49</c:v>
                </c:pt>
                <c:pt idx="938">
                  <c:v>1-Apr-49</c:v>
                </c:pt>
                <c:pt idx="939">
                  <c:v>1-May-49</c:v>
                </c:pt>
                <c:pt idx="940">
                  <c:v>1-Jun-49</c:v>
                </c:pt>
                <c:pt idx="941">
                  <c:v>1-Jul-49</c:v>
                </c:pt>
                <c:pt idx="942">
                  <c:v>1-Aug-49</c:v>
                </c:pt>
                <c:pt idx="943">
                  <c:v>1-Sep-49</c:v>
                </c:pt>
                <c:pt idx="944">
                  <c:v>1-Oct-49</c:v>
                </c:pt>
                <c:pt idx="945">
                  <c:v>1-Nov-49</c:v>
                </c:pt>
                <c:pt idx="946">
                  <c:v>1-Dec-49</c:v>
                </c:pt>
                <c:pt idx="947">
                  <c:v>1-Jan-50</c:v>
                </c:pt>
                <c:pt idx="948">
                  <c:v>1-Feb-50</c:v>
                </c:pt>
                <c:pt idx="949">
                  <c:v>1-Mar-50</c:v>
                </c:pt>
                <c:pt idx="950">
                  <c:v>1-Apr-50</c:v>
                </c:pt>
                <c:pt idx="951">
                  <c:v>1-May-50</c:v>
                </c:pt>
                <c:pt idx="952">
                  <c:v>1-Jun-50</c:v>
                </c:pt>
                <c:pt idx="953">
                  <c:v>1-Jul-50</c:v>
                </c:pt>
                <c:pt idx="954">
                  <c:v>1-Aug-50</c:v>
                </c:pt>
                <c:pt idx="955">
                  <c:v>1-Sep-50</c:v>
                </c:pt>
                <c:pt idx="956">
                  <c:v>1-Oct-50</c:v>
                </c:pt>
                <c:pt idx="957">
                  <c:v>1-Nov-50</c:v>
                </c:pt>
                <c:pt idx="958">
                  <c:v>1-Dec-50</c:v>
                </c:pt>
                <c:pt idx="959">
                  <c:v>1-Jan-51</c:v>
                </c:pt>
                <c:pt idx="960">
                  <c:v>1-Feb-51</c:v>
                </c:pt>
                <c:pt idx="961">
                  <c:v>1-Mar-51</c:v>
                </c:pt>
                <c:pt idx="962">
                  <c:v>1-Apr-51</c:v>
                </c:pt>
                <c:pt idx="963">
                  <c:v>1-May-51</c:v>
                </c:pt>
                <c:pt idx="964">
                  <c:v>1-Jun-51</c:v>
                </c:pt>
                <c:pt idx="965">
                  <c:v>1-Jul-51</c:v>
                </c:pt>
                <c:pt idx="966">
                  <c:v>1-Aug-51</c:v>
                </c:pt>
                <c:pt idx="967">
                  <c:v>1-Sep-51</c:v>
                </c:pt>
                <c:pt idx="968">
                  <c:v>1-Oct-51</c:v>
                </c:pt>
                <c:pt idx="969">
                  <c:v>1-Nov-51</c:v>
                </c:pt>
                <c:pt idx="970">
                  <c:v>1-Dec-51</c:v>
                </c:pt>
                <c:pt idx="971">
                  <c:v>1-Jan-52</c:v>
                </c:pt>
                <c:pt idx="972">
                  <c:v>1-Feb-52</c:v>
                </c:pt>
                <c:pt idx="973">
                  <c:v>1-Mar-52</c:v>
                </c:pt>
                <c:pt idx="974">
                  <c:v>1-Apr-52</c:v>
                </c:pt>
                <c:pt idx="975">
                  <c:v>1-May-52</c:v>
                </c:pt>
                <c:pt idx="976">
                  <c:v>1-Jun-52</c:v>
                </c:pt>
                <c:pt idx="977">
                  <c:v>1-Jul-52</c:v>
                </c:pt>
                <c:pt idx="978">
                  <c:v>1-Aug-52</c:v>
                </c:pt>
                <c:pt idx="979">
                  <c:v>1-Sep-52</c:v>
                </c:pt>
                <c:pt idx="980">
                  <c:v>1-Oct-52</c:v>
                </c:pt>
                <c:pt idx="981">
                  <c:v>1-Nov-52</c:v>
                </c:pt>
                <c:pt idx="982">
                  <c:v>1-Dec-52</c:v>
                </c:pt>
                <c:pt idx="983">
                  <c:v>1-Jan-53</c:v>
                </c:pt>
                <c:pt idx="984">
                  <c:v>1-Feb-53</c:v>
                </c:pt>
                <c:pt idx="985">
                  <c:v>1-Mar-53</c:v>
                </c:pt>
                <c:pt idx="986">
                  <c:v>1-Apr-53</c:v>
                </c:pt>
                <c:pt idx="987">
                  <c:v>1-May-53</c:v>
                </c:pt>
                <c:pt idx="988">
                  <c:v>1-Jun-53</c:v>
                </c:pt>
                <c:pt idx="989">
                  <c:v>1-Jul-53</c:v>
                </c:pt>
                <c:pt idx="990">
                  <c:v>1-Aug-53</c:v>
                </c:pt>
                <c:pt idx="991">
                  <c:v>1-Sep-53</c:v>
                </c:pt>
                <c:pt idx="992">
                  <c:v>1-Oct-53</c:v>
                </c:pt>
                <c:pt idx="993">
                  <c:v>1-Nov-53</c:v>
                </c:pt>
                <c:pt idx="994">
                  <c:v>1-Dec-53</c:v>
                </c:pt>
                <c:pt idx="995">
                  <c:v>1-Jan-54</c:v>
                </c:pt>
                <c:pt idx="996">
                  <c:v>1-Feb-54</c:v>
                </c:pt>
                <c:pt idx="997">
                  <c:v>1-Mar-54</c:v>
                </c:pt>
                <c:pt idx="998">
                  <c:v>1-Apr-54</c:v>
                </c:pt>
                <c:pt idx="999">
                  <c:v>1-May-54</c:v>
                </c:pt>
                <c:pt idx="1000">
                  <c:v>1-Jun-54</c:v>
                </c:pt>
                <c:pt idx="1001">
                  <c:v>1-Jul-54</c:v>
                </c:pt>
                <c:pt idx="1002">
                  <c:v>1-Aug-54</c:v>
                </c:pt>
                <c:pt idx="1003">
                  <c:v>1-Sep-54</c:v>
                </c:pt>
                <c:pt idx="1004">
                  <c:v>1-Oct-54</c:v>
                </c:pt>
                <c:pt idx="1005">
                  <c:v>1-Nov-54</c:v>
                </c:pt>
                <c:pt idx="1006">
                  <c:v>1-Dec-54</c:v>
                </c:pt>
                <c:pt idx="1007">
                  <c:v>1-Jan-55</c:v>
                </c:pt>
                <c:pt idx="1008">
                  <c:v>1-Feb-55</c:v>
                </c:pt>
                <c:pt idx="1009">
                  <c:v>1-Mar-55</c:v>
                </c:pt>
                <c:pt idx="1010">
                  <c:v>1-Apr-55</c:v>
                </c:pt>
                <c:pt idx="1011">
                  <c:v>1-May-55</c:v>
                </c:pt>
                <c:pt idx="1012">
                  <c:v>1-Jun-55</c:v>
                </c:pt>
                <c:pt idx="1013">
                  <c:v>1-Jul-55</c:v>
                </c:pt>
                <c:pt idx="1014">
                  <c:v>1-Aug-55</c:v>
                </c:pt>
                <c:pt idx="1015">
                  <c:v>1-Sep-55</c:v>
                </c:pt>
                <c:pt idx="1016">
                  <c:v>1-Oct-55</c:v>
                </c:pt>
                <c:pt idx="1017">
                  <c:v>1-Nov-55</c:v>
                </c:pt>
                <c:pt idx="1018">
                  <c:v>1-Dec-55</c:v>
                </c:pt>
                <c:pt idx="1019">
                  <c:v>1-Jan-56</c:v>
                </c:pt>
                <c:pt idx="1020">
                  <c:v>1-Feb-56</c:v>
                </c:pt>
                <c:pt idx="1021">
                  <c:v>1-Mar-56</c:v>
                </c:pt>
                <c:pt idx="1022">
                  <c:v>1-Apr-56</c:v>
                </c:pt>
                <c:pt idx="1023">
                  <c:v>1-May-56</c:v>
                </c:pt>
                <c:pt idx="1024">
                  <c:v>1-Jun-56</c:v>
                </c:pt>
                <c:pt idx="1025">
                  <c:v>1-Jul-56</c:v>
                </c:pt>
                <c:pt idx="1026">
                  <c:v>1-Aug-56</c:v>
                </c:pt>
                <c:pt idx="1027">
                  <c:v>1-Sep-56</c:v>
                </c:pt>
                <c:pt idx="1028">
                  <c:v>1-Oct-56</c:v>
                </c:pt>
                <c:pt idx="1029">
                  <c:v>1-Nov-56</c:v>
                </c:pt>
                <c:pt idx="1030">
                  <c:v>1-Dec-56</c:v>
                </c:pt>
                <c:pt idx="1031">
                  <c:v>1-Jan-57</c:v>
                </c:pt>
                <c:pt idx="1032">
                  <c:v>1-Feb-57</c:v>
                </c:pt>
                <c:pt idx="1033">
                  <c:v>1-Mar-57</c:v>
                </c:pt>
                <c:pt idx="1034">
                  <c:v>1-Apr-57</c:v>
                </c:pt>
                <c:pt idx="1035">
                  <c:v>1-May-57</c:v>
                </c:pt>
                <c:pt idx="1036">
                  <c:v>1-Jun-57</c:v>
                </c:pt>
                <c:pt idx="1037">
                  <c:v>1-Jul-57</c:v>
                </c:pt>
                <c:pt idx="1038">
                  <c:v>1-Aug-57</c:v>
                </c:pt>
                <c:pt idx="1039">
                  <c:v>1-Sep-57</c:v>
                </c:pt>
                <c:pt idx="1040">
                  <c:v>1-Oct-57</c:v>
                </c:pt>
                <c:pt idx="1041">
                  <c:v>1-Nov-57</c:v>
                </c:pt>
                <c:pt idx="1042">
                  <c:v>1-Dec-57</c:v>
                </c:pt>
                <c:pt idx="1043">
                  <c:v>1-Jan-58</c:v>
                </c:pt>
                <c:pt idx="1044">
                  <c:v>1-Feb-58</c:v>
                </c:pt>
                <c:pt idx="1045">
                  <c:v>1-Mar-58</c:v>
                </c:pt>
                <c:pt idx="1046">
                  <c:v>1-Apr-58</c:v>
                </c:pt>
                <c:pt idx="1047">
                  <c:v>1-May-58</c:v>
                </c:pt>
                <c:pt idx="1048">
                  <c:v>1-Jun-58</c:v>
                </c:pt>
                <c:pt idx="1049">
                  <c:v>1-Jul-58</c:v>
                </c:pt>
                <c:pt idx="1050">
                  <c:v>1-Aug-58</c:v>
                </c:pt>
                <c:pt idx="1051">
                  <c:v>1-Sep-58</c:v>
                </c:pt>
                <c:pt idx="1052">
                  <c:v>1-Oct-58</c:v>
                </c:pt>
                <c:pt idx="1053">
                  <c:v>1-Nov-58</c:v>
                </c:pt>
                <c:pt idx="1054">
                  <c:v>1-Dec-58</c:v>
                </c:pt>
                <c:pt idx="1055">
                  <c:v>1-Jan-59</c:v>
                </c:pt>
                <c:pt idx="1056">
                  <c:v>1-Feb-59</c:v>
                </c:pt>
                <c:pt idx="1057">
                  <c:v>1-Mar-59</c:v>
                </c:pt>
                <c:pt idx="1058">
                  <c:v>1-Apr-59</c:v>
                </c:pt>
                <c:pt idx="1059">
                  <c:v>1-May-59</c:v>
                </c:pt>
                <c:pt idx="1060">
                  <c:v>1-Jun-59</c:v>
                </c:pt>
                <c:pt idx="1061">
                  <c:v>1-Jul-59</c:v>
                </c:pt>
                <c:pt idx="1062">
                  <c:v>1-Aug-59</c:v>
                </c:pt>
                <c:pt idx="1063">
                  <c:v>1-Sep-59</c:v>
                </c:pt>
                <c:pt idx="1064">
                  <c:v>1-Oct-59</c:v>
                </c:pt>
                <c:pt idx="1065">
                  <c:v>1-Nov-59</c:v>
                </c:pt>
                <c:pt idx="1066">
                  <c:v>1-Dec-59</c:v>
                </c:pt>
                <c:pt idx="1067">
                  <c:v>1-Jan-60</c:v>
                </c:pt>
                <c:pt idx="1068">
                  <c:v>1-Feb-60</c:v>
                </c:pt>
                <c:pt idx="1069">
                  <c:v>1-Mar-60</c:v>
                </c:pt>
                <c:pt idx="1070">
                  <c:v>1-Apr-60</c:v>
                </c:pt>
                <c:pt idx="1071">
                  <c:v>1-May-60</c:v>
                </c:pt>
                <c:pt idx="1072">
                  <c:v>1-Jun-60</c:v>
                </c:pt>
                <c:pt idx="1073">
                  <c:v>1-Jul-60</c:v>
                </c:pt>
                <c:pt idx="1074">
                  <c:v>1-Aug-60</c:v>
                </c:pt>
                <c:pt idx="1075">
                  <c:v>1-Sep-60</c:v>
                </c:pt>
                <c:pt idx="1076">
                  <c:v>1-Oct-60</c:v>
                </c:pt>
                <c:pt idx="1077">
                  <c:v>1-Nov-60</c:v>
                </c:pt>
                <c:pt idx="1078">
                  <c:v>1-Dec-60</c:v>
                </c:pt>
                <c:pt idx="1079">
                  <c:v>1-Jan-61</c:v>
                </c:pt>
                <c:pt idx="1080">
                  <c:v>1-Feb-61</c:v>
                </c:pt>
                <c:pt idx="1081">
                  <c:v>1-Mar-61</c:v>
                </c:pt>
                <c:pt idx="1082">
                  <c:v>1-Apr-61</c:v>
                </c:pt>
                <c:pt idx="1083">
                  <c:v>1-May-61</c:v>
                </c:pt>
                <c:pt idx="1084">
                  <c:v>1-Jun-61</c:v>
                </c:pt>
                <c:pt idx="1085">
                  <c:v>1-Jul-61</c:v>
                </c:pt>
                <c:pt idx="1086">
                  <c:v>1-Aug-61</c:v>
                </c:pt>
                <c:pt idx="1087">
                  <c:v>1-Sep-61</c:v>
                </c:pt>
                <c:pt idx="1088">
                  <c:v>1-Oct-61</c:v>
                </c:pt>
                <c:pt idx="1089">
                  <c:v>1-Nov-61</c:v>
                </c:pt>
                <c:pt idx="1090">
                  <c:v>1-Dec-61</c:v>
                </c:pt>
                <c:pt idx="1091">
                  <c:v>1-Jan-62</c:v>
                </c:pt>
                <c:pt idx="1092">
                  <c:v>1-Feb-62</c:v>
                </c:pt>
                <c:pt idx="1093">
                  <c:v>1-Mar-62</c:v>
                </c:pt>
                <c:pt idx="1094">
                  <c:v>1-Apr-62</c:v>
                </c:pt>
                <c:pt idx="1095">
                  <c:v>1-May-62</c:v>
                </c:pt>
                <c:pt idx="1096">
                  <c:v>1-Jun-62</c:v>
                </c:pt>
                <c:pt idx="1097">
                  <c:v>1-Jul-62</c:v>
                </c:pt>
                <c:pt idx="1098">
                  <c:v>1-Aug-62</c:v>
                </c:pt>
                <c:pt idx="1099">
                  <c:v>1-Sep-62</c:v>
                </c:pt>
                <c:pt idx="1100">
                  <c:v>1-Oct-62</c:v>
                </c:pt>
                <c:pt idx="1101">
                  <c:v>1-Nov-62</c:v>
                </c:pt>
                <c:pt idx="1102">
                  <c:v>1-Dec-62</c:v>
                </c:pt>
                <c:pt idx="1103">
                  <c:v>1-Jan-63</c:v>
                </c:pt>
                <c:pt idx="1104">
                  <c:v>1-Feb-63</c:v>
                </c:pt>
                <c:pt idx="1105">
                  <c:v>1-Mar-63</c:v>
                </c:pt>
                <c:pt idx="1106">
                  <c:v>1-Apr-63</c:v>
                </c:pt>
                <c:pt idx="1107">
                  <c:v>1-May-63</c:v>
                </c:pt>
                <c:pt idx="1108">
                  <c:v>1-Jun-63</c:v>
                </c:pt>
                <c:pt idx="1109">
                  <c:v>1-Jul-63</c:v>
                </c:pt>
                <c:pt idx="1110">
                  <c:v>1-Aug-63</c:v>
                </c:pt>
                <c:pt idx="1111">
                  <c:v>1-Sep-63</c:v>
                </c:pt>
                <c:pt idx="1112">
                  <c:v>1-Oct-63</c:v>
                </c:pt>
                <c:pt idx="1113">
                  <c:v>1-Nov-63</c:v>
                </c:pt>
                <c:pt idx="1114">
                  <c:v>1-Dec-63</c:v>
                </c:pt>
                <c:pt idx="1115">
                  <c:v>1-Jan-64</c:v>
                </c:pt>
                <c:pt idx="1116">
                  <c:v>1-Feb-64</c:v>
                </c:pt>
                <c:pt idx="1117">
                  <c:v>1-Mar-64</c:v>
                </c:pt>
                <c:pt idx="1118">
                  <c:v>1-Apr-64</c:v>
                </c:pt>
                <c:pt idx="1119">
                  <c:v>1-May-64</c:v>
                </c:pt>
                <c:pt idx="1120">
                  <c:v>1-Jun-64</c:v>
                </c:pt>
                <c:pt idx="1121">
                  <c:v>1-Jul-64</c:v>
                </c:pt>
                <c:pt idx="1122">
                  <c:v>1-Aug-64</c:v>
                </c:pt>
                <c:pt idx="1123">
                  <c:v>1-Sep-64</c:v>
                </c:pt>
                <c:pt idx="1124">
                  <c:v>1-Oct-64</c:v>
                </c:pt>
                <c:pt idx="1125">
                  <c:v>1-Nov-64</c:v>
                </c:pt>
                <c:pt idx="1126">
                  <c:v>1-Dec-64</c:v>
                </c:pt>
                <c:pt idx="1127">
                  <c:v>1-Jan-65</c:v>
                </c:pt>
                <c:pt idx="1128">
                  <c:v>1-Feb-65</c:v>
                </c:pt>
                <c:pt idx="1129">
                  <c:v>1-Mar-65</c:v>
                </c:pt>
                <c:pt idx="1130">
                  <c:v>1-Apr-65</c:v>
                </c:pt>
                <c:pt idx="1131">
                  <c:v>1-May-65</c:v>
                </c:pt>
                <c:pt idx="1132">
                  <c:v>1-Jun-65</c:v>
                </c:pt>
                <c:pt idx="1133">
                  <c:v>1-Jul-65</c:v>
                </c:pt>
                <c:pt idx="1134">
                  <c:v>1-Aug-65</c:v>
                </c:pt>
                <c:pt idx="1135">
                  <c:v>1-Sep-65</c:v>
                </c:pt>
                <c:pt idx="1136">
                  <c:v>1-Oct-65</c:v>
                </c:pt>
                <c:pt idx="1137">
                  <c:v>1-Nov-65</c:v>
                </c:pt>
                <c:pt idx="1138">
                  <c:v>1-Dec-65</c:v>
                </c:pt>
                <c:pt idx="1139">
                  <c:v>1-Jan-66</c:v>
                </c:pt>
                <c:pt idx="1140">
                  <c:v>1-Feb-66</c:v>
                </c:pt>
                <c:pt idx="1141">
                  <c:v>1-Mar-66</c:v>
                </c:pt>
                <c:pt idx="1142">
                  <c:v>1-Apr-66</c:v>
                </c:pt>
                <c:pt idx="1143">
                  <c:v>1-May-66</c:v>
                </c:pt>
                <c:pt idx="1144">
                  <c:v>1-Jun-66</c:v>
                </c:pt>
                <c:pt idx="1145">
                  <c:v>1-Jul-66</c:v>
                </c:pt>
                <c:pt idx="1146">
                  <c:v>1-Aug-66</c:v>
                </c:pt>
                <c:pt idx="1147">
                  <c:v>1-Sep-66</c:v>
                </c:pt>
                <c:pt idx="1148">
                  <c:v>1-Oct-66</c:v>
                </c:pt>
                <c:pt idx="1149">
                  <c:v>1-Nov-66</c:v>
                </c:pt>
                <c:pt idx="1150">
                  <c:v>1-Dec-66</c:v>
                </c:pt>
                <c:pt idx="1151">
                  <c:v>1-Jan-67</c:v>
                </c:pt>
                <c:pt idx="1152">
                  <c:v>1-Feb-67</c:v>
                </c:pt>
                <c:pt idx="1153">
                  <c:v>1-Mar-67</c:v>
                </c:pt>
                <c:pt idx="1154">
                  <c:v>1-Apr-67</c:v>
                </c:pt>
                <c:pt idx="1155">
                  <c:v>1-May-67</c:v>
                </c:pt>
                <c:pt idx="1156">
                  <c:v>1-Jun-67</c:v>
                </c:pt>
                <c:pt idx="1157">
                  <c:v>1-Jul-67</c:v>
                </c:pt>
                <c:pt idx="1158">
                  <c:v>1-Aug-67</c:v>
                </c:pt>
                <c:pt idx="1159">
                  <c:v>1-Sep-67</c:v>
                </c:pt>
                <c:pt idx="1160">
                  <c:v>1-Oct-67</c:v>
                </c:pt>
                <c:pt idx="1161">
                  <c:v>1-Nov-67</c:v>
                </c:pt>
                <c:pt idx="1162">
                  <c:v>1-Dec-67</c:v>
                </c:pt>
                <c:pt idx="1163">
                  <c:v>1-Jan-68</c:v>
                </c:pt>
                <c:pt idx="1164">
                  <c:v>1-Feb-68</c:v>
                </c:pt>
                <c:pt idx="1165">
                  <c:v>1-Mar-68</c:v>
                </c:pt>
                <c:pt idx="1166">
                  <c:v>1-Apr-68</c:v>
                </c:pt>
                <c:pt idx="1167">
                  <c:v>1-May-68</c:v>
                </c:pt>
                <c:pt idx="1168">
                  <c:v>1-Jun-68</c:v>
                </c:pt>
                <c:pt idx="1169">
                  <c:v>1-Jul-68</c:v>
                </c:pt>
                <c:pt idx="1170">
                  <c:v>1-Aug-68</c:v>
                </c:pt>
                <c:pt idx="1171">
                  <c:v>1-Sep-68</c:v>
                </c:pt>
                <c:pt idx="1172">
                  <c:v>1-Oct-68</c:v>
                </c:pt>
                <c:pt idx="1173">
                  <c:v>1-Nov-68</c:v>
                </c:pt>
                <c:pt idx="1174">
                  <c:v>1-Dec-68</c:v>
                </c:pt>
                <c:pt idx="1175">
                  <c:v>1-Jan-69</c:v>
                </c:pt>
                <c:pt idx="1176">
                  <c:v>1-Feb-69</c:v>
                </c:pt>
                <c:pt idx="1177">
                  <c:v>1-Mar-69</c:v>
                </c:pt>
                <c:pt idx="1178">
                  <c:v>1-Apr-69</c:v>
                </c:pt>
                <c:pt idx="1179">
                  <c:v>1-May-69</c:v>
                </c:pt>
                <c:pt idx="1180">
                  <c:v>1-Jun-69</c:v>
                </c:pt>
                <c:pt idx="1181">
                  <c:v>1-Jul-69</c:v>
                </c:pt>
                <c:pt idx="1182">
                  <c:v>1-Aug-69</c:v>
                </c:pt>
                <c:pt idx="1183">
                  <c:v>1-Sep-69</c:v>
                </c:pt>
                <c:pt idx="1184">
                  <c:v>1-Oct-69</c:v>
                </c:pt>
                <c:pt idx="1185">
                  <c:v>1-Nov-69</c:v>
                </c:pt>
                <c:pt idx="1186">
                  <c:v>1-Dec-69</c:v>
                </c:pt>
                <c:pt idx="1187">
                  <c:v>1-Jan-70</c:v>
                </c:pt>
                <c:pt idx="1188">
                  <c:v>1-Feb-70</c:v>
                </c:pt>
                <c:pt idx="1189">
                  <c:v>1-Mar-70</c:v>
                </c:pt>
                <c:pt idx="1190">
                  <c:v>1-Apr-70</c:v>
                </c:pt>
                <c:pt idx="1191">
                  <c:v>1-May-70</c:v>
                </c:pt>
                <c:pt idx="1192">
                  <c:v>1-Jun-70</c:v>
                </c:pt>
                <c:pt idx="1193">
                  <c:v>1-Jul-70</c:v>
                </c:pt>
                <c:pt idx="1194">
                  <c:v>1-Aug-70</c:v>
                </c:pt>
                <c:pt idx="1195">
                  <c:v>1-Sep-70</c:v>
                </c:pt>
                <c:pt idx="1196">
                  <c:v>1-Oct-70</c:v>
                </c:pt>
                <c:pt idx="1197">
                  <c:v>1-Nov-70</c:v>
                </c:pt>
                <c:pt idx="1198">
                  <c:v>1-Dec-70</c:v>
                </c:pt>
                <c:pt idx="1199">
                  <c:v>1-Jan-71</c:v>
                </c:pt>
                <c:pt idx="1200">
                  <c:v>1-Feb-71</c:v>
                </c:pt>
                <c:pt idx="1201">
                  <c:v>1-Mar-71</c:v>
                </c:pt>
                <c:pt idx="1202">
                  <c:v>1-Apr-71</c:v>
                </c:pt>
                <c:pt idx="1203">
                  <c:v>1-May-71</c:v>
                </c:pt>
                <c:pt idx="1204">
                  <c:v>1-Jun-71</c:v>
                </c:pt>
                <c:pt idx="1205">
                  <c:v>1-Jul-71</c:v>
                </c:pt>
                <c:pt idx="1206">
                  <c:v>1-Aug-71</c:v>
                </c:pt>
                <c:pt idx="1207">
                  <c:v>1-Sep-71</c:v>
                </c:pt>
                <c:pt idx="1208">
                  <c:v>1-Oct-71</c:v>
                </c:pt>
                <c:pt idx="1209">
                  <c:v>1-Nov-71</c:v>
                </c:pt>
                <c:pt idx="1210">
                  <c:v>1-Dec-71</c:v>
                </c:pt>
                <c:pt idx="1211">
                  <c:v>1-Jan-72</c:v>
                </c:pt>
                <c:pt idx="1212">
                  <c:v>1-Feb-72</c:v>
                </c:pt>
                <c:pt idx="1213">
                  <c:v>1-Mar-72</c:v>
                </c:pt>
                <c:pt idx="1214">
                  <c:v>1-Apr-72</c:v>
                </c:pt>
                <c:pt idx="1215">
                  <c:v>1-May-72</c:v>
                </c:pt>
                <c:pt idx="1216">
                  <c:v>1-Jun-72</c:v>
                </c:pt>
                <c:pt idx="1217">
                  <c:v>1-Jul-72</c:v>
                </c:pt>
                <c:pt idx="1218">
                  <c:v>1-Aug-72</c:v>
                </c:pt>
                <c:pt idx="1219">
                  <c:v>1-Sep-72</c:v>
                </c:pt>
                <c:pt idx="1220">
                  <c:v>1-Oct-72</c:v>
                </c:pt>
                <c:pt idx="1221">
                  <c:v>1-Nov-72</c:v>
                </c:pt>
                <c:pt idx="1222">
                  <c:v>1-Dec-72</c:v>
                </c:pt>
                <c:pt idx="1223">
                  <c:v>1-Jan-73</c:v>
                </c:pt>
                <c:pt idx="1224">
                  <c:v>1-Feb-73</c:v>
                </c:pt>
                <c:pt idx="1225">
                  <c:v>1-Mar-73</c:v>
                </c:pt>
                <c:pt idx="1226">
                  <c:v>1-Apr-73</c:v>
                </c:pt>
                <c:pt idx="1227">
                  <c:v>1-May-73</c:v>
                </c:pt>
                <c:pt idx="1228">
                  <c:v>1-Jun-73</c:v>
                </c:pt>
                <c:pt idx="1229">
                  <c:v>1-Jul-73</c:v>
                </c:pt>
                <c:pt idx="1230">
                  <c:v>1-Aug-73</c:v>
                </c:pt>
                <c:pt idx="1231">
                  <c:v>1-Sep-73</c:v>
                </c:pt>
                <c:pt idx="1232">
                  <c:v>1-Oct-73</c:v>
                </c:pt>
                <c:pt idx="1233">
                  <c:v>1-Nov-73</c:v>
                </c:pt>
                <c:pt idx="1234">
                  <c:v>1-Dec-73</c:v>
                </c:pt>
                <c:pt idx="1235">
                  <c:v>1-Jan-74</c:v>
                </c:pt>
                <c:pt idx="1236">
                  <c:v>1-Feb-74</c:v>
                </c:pt>
                <c:pt idx="1237">
                  <c:v>1-Mar-74</c:v>
                </c:pt>
                <c:pt idx="1238">
                  <c:v>1-Apr-74</c:v>
                </c:pt>
                <c:pt idx="1239">
                  <c:v>1-May-74</c:v>
                </c:pt>
                <c:pt idx="1240">
                  <c:v>1-Jun-74</c:v>
                </c:pt>
                <c:pt idx="1241">
                  <c:v>1-Jul-74</c:v>
                </c:pt>
                <c:pt idx="1242">
                  <c:v>1-Aug-74</c:v>
                </c:pt>
                <c:pt idx="1243">
                  <c:v>1-Sep-74</c:v>
                </c:pt>
                <c:pt idx="1244">
                  <c:v>1-Oct-74</c:v>
                </c:pt>
                <c:pt idx="1245">
                  <c:v>1-Nov-74</c:v>
                </c:pt>
                <c:pt idx="1246">
                  <c:v>1-Dec-74</c:v>
                </c:pt>
                <c:pt idx="1247">
                  <c:v>1-Jan-75</c:v>
                </c:pt>
                <c:pt idx="1248">
                  <c:v>1-Feb-75</c:v>
                </c:pt>
                <c:pt idx="1249">
                  <c:v>1-Mar-75</c:v>
                </c:pt>
                <c:pt idx="1250">
                  <c:v>1-Apr-75</c:v>
                </c:pt>
                <c:pt idx="1251">
                  <c:v>1-May-75</c:v>
                </c:pt>
                <c:pt idx="1252">
                  <c:v>1-Jun-75</c:v>
                </c:pt>
                <c:pt idx="1253">
                  <c:v>1-Jul-75</c:v>
                </c:pt>
                <c:pt idx="1254">
                  <c:v>1-Aug-75</c:v>
                </c:pt>
                <c:pt idx="1255">
                  <c:v>1-Sep-75</c:v>
                </c:pt>
                <c:pt idx="1256">
                  <c:v>1-Oct-75</c:v>
                </c:pt>
                <c:pt idx="1257">
                  <c:v>1-Nov-75</c:v>
                </c:pt>
                <c:pt idx="1258">
                  <c:v>1-Dec-75</c:v>
                </c:pt>
                <c:pt idx="1259">
                  <c:v>1-Jan-76</c:v>
                </c:pt>
                <c:pt idx="1260">
                  <c:v>1-Feb-76</c:v>
                </c:pt>
                <c:pt idx="1261">
                  <c:v>1-Mar-76</c:v>
                </c:pt>
                <c:pt idx="1262">
                  <c:v>1-Apr-76</c:v>
                </c:pt>
                <c:pt idx="1263">
                  <c:v>1-May-76</c:v>
                </c:pt>
                <c:pt idx="1264">
                  <c:v>1-Jun-76</c:v>
                </c:pt>
                <c:pt idx="1265">
                  <c:v>1-Jul-76</c:v>
                </c:pt>
                <c:pt idx="1266">
                  <c:v>1-Aug-76</c:v>
                </c:pt>
                <c:pt idx="1267">
                  <c:v>1-Sep-76</c:v>
                </c:pt>
                <c:pt idx="1268">
                  <c:v>1-Oct-76</c:v>
                </c:pt>
                <c:pt idx="1269">
                  <c:v>1-Nov-76</c:v>
                </c:pt>
                <c:pt idx="1270">
                  <c:v>1-Dec-76</c:v>
                </c:pt>
                <c:pt idx="1271">
                  <c:v>1-Jan-77</c:v>
                </c:pt>
                <c:pt idx="1272">
                  <c:v>1-Feb-77</c:v>
                </c:pt>
                <c:pt idx="1273">
                  <c:v>1-Mar-77</c:v>
                </c:pt>
                <c:pt idx="1274">
                  <c:v>1-Apr-77</c:v>
                </c:pt>
                <c:pt idx="1275">
                  <c:v>1-May-77</c:v>
                </c:pt>
                <c:pt idx="1276">
                  <c:v>1-Jun-77</c:v>
                </c:pt>
                <c:pt idx="1277">
                  <c:v>1-Jul-77</c:v>
                </c:pt>
                <c:pt idx="1278">
                  <c:v>1-Aug-77</c:v>
                </c:pt>
                <c:pt idx="1279">
                  <c:v>1-Sep-77</c:v>
                </c:pt>
                <c:pt idx="1280">
                  <c:v>1-Oct-77</c:v>
                </c:pt>
                <c:pt idx="1281">
                  <c:v>1-Nov-77</c:v>
                </c:pt>
                <c:pt idx="1282">
                  <c:v>1-Dec-77</c:v>
                </c:pt>
                <c:pt idx="1283">
                  <c:v>1-Jan-78</c:v>
                </c:pt>
                <c:pt idx="1284">
                  <c:v>1-Feb-78</c:v>
                </c:pt>
                <c:pt idx="1285">
                  <c:v>1-Mar-78</c:v>
                </c:pt>
                <c:pt idx="1286">
                  <c:v>1-Apr-78</c:v>
                </c:pt>
                <c:pt idx="1287">
                  <c:v>1-May-78</c:v>
                </c:pt>
                <c:pt idx="1288">
                  <c:v>1-Jun-78</c:v>
                </c:pt>
                <c:pt idx="1289">
                  <c:v>1-Jul-78</c:v>
                </c:pt>
                <c:pt idx="1290">
                  <c:v>1-Aug-78</c:v>
                </c:pt>
                <c:pt idx="1291">
                  <c:v>1-Sep-78</c:v>
                </c:pt>
                <c:pt idx="1292">
                  <c:v>1-Oct-78</c:v>
                </c:pt>
                <c:pt idx="1293">
                  <c:v>1-Nov-78</c:v>
                </c:pt>
                <c:pt idx="1294">
                  <c:v>1-Dec-78</c:v>
                </c:pt>
                <c:pt idx="1295">
                  <c:v>1-Jan-79</c:v>
                </c:pt>
                <c:pt idx="1296">
                  <c:v>1-Feb-79</c:v>
                </c:pt>
                <c:pt idx="1297">
                  <c:v>1-Mar-79</c:v>
                </c:pt>
                <c:pt idx="1298">
                  <c:v>1-Apr-79</c:v>
                </c:pt>
                <c:pt idx="1299">
                  <c:v>1-May-79</c:v>
                </c:pt>
                <c:pt idx="1300">
                  <c:v>1-Jun-79</c:v>
                </c:pt>
                <c:pt idx="1301">
                  <c:v>1-Jul-79</c:v>
                </c:pt>
                <c:pt idx="1302">
                  <c:v>1-Aug-79</c:v>
                </c:pt>
                <c:pt idx="1303">
                  <c:v>1-Sep-79</c:v>
                </c:pt>
                <c:pt idx="1304">
                  <c:v>1-Oct-79</c:v>
                </c:pt>
                <c:pt idx="1305">
                  <c:v>1-Nov-79</c:v>
                </c:pt>
                <c:pt idx="1306">
                  <c:v>1-Dec-79</c:v>
                </c:pt>
                <c:pt idx="1307">
                  <c:v>1-Jan-80</c:v>
                </c:pt>
                <c:pt idx="1308">
                  <c:v>1-Feb-80</c:v>
                </c:pt>
                <c:pt idx="1309">
                  <c:v>1-Mar-80</c:v>
                </c:pt>
                <c:pt idx="1310">
                  <c:v>1-Apr-80</c:v>
                </c:pt>
                <c:pt idx="1311">
                  <c:v>1-May-80</c:v>
                </c:pt>
                <c:pt idx="1312">
                  <c:v>1-Jun-80</c:v>
                </c:pt>
                <c:pt idx="1313">
                  <c:v>1-Jul-80</c:v>
                </c:pt>
                <c:pt idx="1314">
                  <c:v>1-Aug-80</c:v>
                </c:pt>
                <c:pt idx="1315">
                  <c:v>1-Sep-80</c:v>
                </c:pt>
                <c:pt idx="1316">
                  <c:v>1-Oct-80</c:v>
                </c:pt>
                <c:pt idx="1317">
                  <c:v>1-Nov-80</c:v>
                </c:pt>
                <c:pt idx="1318">
                  <c:v>1-Dec-80</c:v>
                </c:pt>
                <c:pt idx="1319">
                  <c:v>1-Jan-81</c:v>
                </c:pt>
                <c:pt idx="1320">
                  <c:v>1-Feb-81</c:v>
                </c:pt>
                <c:pt idx="1321">
                  <c:v>1-Mar-81</c:v>
                </c:pt>
                <c:pt idx="1322">
                  <c:v>1-Apr-81</c:v>
                </c:pt>
                <c:pt idx="1323">
                  <c:v>1-May-81</c:v>
                </c:pt>
                <c:pt idx="1324">
                  <c:v>1-Jun-81</c:v>
                </c:pt>
                <c:pt idx="1325">
                  <c:v>1-Jul-81</c:v>
                </c:pt>
                <c:pt idx="1326">
                  <c:v>1-Aug-81</c:v>
                </c:pt>
                <c:pt idx="1327">
                  <c:v>1-Sep-81</c:v>
                </c:pt>
                <c:pt idx="1328">
                  <c:v>1-Oct-81</c:v>
                </c:pt>
                <c:pt idx="1329">
                  <c:v>1-Nov-81</c:v>
                </c:pt>
                <c:pt idx="1330">
                  <c:v>1-Dec-81</c:v>
                </c:pt>
                <c:pt idx="1331">
                  <c:v>1-Jan-82</c:v>
                </c:pt>
                <c:pt idx="1332">
                  <c:v>1-Feb-82</c:v>
                </c:pt>
                <c:pt idx="1333">
                  <c:v>1-Mar-82</c:v>
                </c:pt>
                <c:pt idx="1334">
                  <c:v>1-Apr-82</c:v>
                </c:pt>
                <c:pt idx="1335">
                  <c:v>1-May-82</c:v>
                </c:pt>
                <c:pt idx="1336">
                  <c:v>1-Jun-82</c:v>
                </c:pt>
                <c:pt idx="1337">
                  <c:v>1-Jul-82</c:v>
                </c:pt>
                <c:pt idx="1338">
                  <c:v>1-Aug-82</c:v>
                </c:pt>
                <c:pt idx="1339">
                  <c:v>1-Sep-82</c:v>
                </c:pt>
                <c:pt idx="1340">
                  <c:v>1-Oct-82</c:v>
                </c:pt>
                <c:pt idx="1341">
                  <c:v>1-Nov-82</c:v>
                </c:pt>
                <c:pt idx="1342">
                  <c:v>1-Dec-82</c:v>
                </c:pt>
                <c:pt idx="1343">
                  <c:v>1-Jan-83</c:v>
                </c:pt>
                <c:pt idx="1344">
                  <c:v>1-Feb-83</c:v>
                </c:pt>
                <c:pt idx="1345">
                  <c:v>1-Mar-83</c:v>
                </c:pt>
                <c:pt idx="1346">
                  <c:v>1-Apr-83</c:v>
                </c:pt>
                <c:pt idx="1347">
                  <c:v>1-May-83</c:v>
                </c:pt>
                <c:pt idx="1348">
                  <c:v>1-Jun-83</c:v>
                </c:pt>
                <c:pt idx="1349">
                  <c:v>1-Jul-83</c:v>
                </c:pt>
                <c:pt idx="1350">
                  <c:v>1-Aug-83</c:v>
                </c:pt>
                <c:pt idx="1351">
                  <c:v>1-Sep-83</c:v>
                </c:pt>
                <c:pt idx="1352">
                  <c:v>1-Oct-83</c:v>
                </c:pt>
                <c:pt idx="1353">
                  <c:v>1-Nov-83</c:v>
                </c:pt>
                <c:pt idx="1354">
                  <c:v>1-Dec-83</c:v>
                </c:pt>
                <c:pt idx="1355">
                  <c:v>1-Jan-84</c:v>
                </c:pt>
                <c:pt idx="1356">
                  <c:v>1-Feb-84</c:v>
                </c:pt>
                <c:pt idx="1357">
                  <c:v>1-Mar-84</c:v>
                </c:pt>
                <c:pt idx="1358">
                  <c:v>1-Apr-84</c:v>
                </c:pt>
                <c:pt idx="1359">
                  <c:v>1-May-84</c:v>
                </c:pt>
                <c:pt idx="1360">
                  <c:v>1-Jun-84</c:v>
                </c:pt>
                <c:pt idx="1361">
                  <c:v>1-Jul-84</c:v>
                </c:pt>
                <c:pt idx="1362">
                  <c:v>1-Aug-84</c:v>
                </c:pt>
                <c:pt idx="1363">
                  <c:v>1-Sep-84</c:v>
                </c:pt>
                <c:pt idx="1364">
                  <c:v>1-Oct-84</c:v>
                </c:pt>
                <c:pt idx="1365">
                  <c:v>1-Nov-84</c:v>
                </c:pt>
                <c:pt idx="1366">
                  <c:v>1-Dec-84</c:v>
                </c:pt>
                <c:pt idx="1367">
                  <c:v>1-Jan-85</c:v>
                </c:pt>
                <c:pt idx="1368">
                  <c:v>1-Feb-85</c:v>
                </c:pt>
                <c:pt idx="1369">
                  <c:v>1-Mar-85</c:v>
                </c:pt>
                <c:pt idx="1370">
                  <c:v>1-Apr-85</c:v>
                </c:pt>
                <c:pt idx="1371">
                  <c:v>1-May-85</c:v>
                </c:pt>
                <c:pt idx="1372">
                  <c:v>1-Jun-85</c:v>
                </c:pt>
                <c:pt idx="1373">
                  <c:v>1-Jul-85</c:v>
                </c:pt>
                <c:pt idx="1374">
                  <c:v>1-Aug-85</c:v>
                </c:pt>
                <c:pt idx="1375">
                  <c:v>1-Sep-85</c:v>
                </c:pt>
                <c:pt idx="1376">
                  <c:v>1-Oct-85</c:v>
                </c:pt>
                <c:pt idx="1377">
                  <c:v>1-Nov-85</c:v>
                </c:pt>
                <c:pt idx="1378">
                  <c:v>1-Dec-85</c:v>
                </c:pt>
                <c:pt idx="1379">
                  <c:v>1-Jan-86</c:v>
                </c:pt>
                <c:pt idx="1380">
                  <c:v>1-Feb-86</c:v>
                </c:pt>
                <c:pt idx="1381">
                  <c:v>1-Mar-86</c:v>
                </c:pt>
                <c:pt idx="1382">
                  <c:v>1-Apr-86</c:v>
                </c:pt>
                <c:pt idx="1383">
                  <c:v>1-May-86</c:v>
                </c:pt>
                <c:pt idx="1384">
                  <c:v>1-Jun-86</c:v>
                </c:pt>
                <c:pt idx="1385">
                  <c:v>1-Jul-86</c:v>
                </c:pt>
                <c:pt idx="1386">
                  <c:v>1-Aug-86</c:v>
                </c:pt>
                <c:pt idx="1387">
                  <c:v>1-Sep-86</c:v>
                </c:pt>
                <c:pt idx="1388">
                  <c:v>1-Oct-86</c:v>
                </c:pt>
                <c:pt idx="1389">
                  <c:v>1-Nov-86</c:v>
                </c:pt>
                <c:pt idx="1390">
                  <c:v>1-Dec-86</c:v>
                </c:pt>
                <c:pt idx="1391">
                  <c:v>1-Jan-87</c:v>
                </c:pt>
                <c:pt idx="1392">
                  <c:v>1-Feb-87</c:v>
                </c:pt>
                <c:pt idx="1393">
                  <c:v>1-Mar-87</c:v>
                </c:pt>
                <c:pt idx="1394">
                  <c:v>1-Apr-87</c:v>
                </c:pt>
                <c:pt idx="1395">
                  <c:v>1-May-87</c:v>
                </c:pt>
                <c:pt idx="1396">
                  <c:v>1-Jun-87</c:v>
                </c:pt>
                <c:pt idx="1397">
                  <c:v>1-Jul-87</c:v>
                </c:pt>
                <c:pt idx="1398">
                  <c:v>1-Aug-87</c:v>
                </c:pt>
                <c:pt idx="1399">
                  <c:v>1-Sep-87</c:v>
                </c:pt>
                <c:pt idx="1400">
                  <c:v>1-Oct-87</c:v>
                </c:pt>
                <c:pt idx="1401">
                  <c:v>1-Nov-87</c:v>
                </c:pt>
                <c:pt idx="1402">
                  <c:v>1-Dec-87</c:v>
                </c:pt>
                <c:pt idx="1403">
                  <c:v>1-Jan-88</c:v>
                </c:pt>
                <c:pt idx="1404">
                  <c:v>1-Feb-88</c:v>
                </c:pt>
                <c:pt idx="1405">
                  <c:v>1-Mar-88</c:v>
                </c:pt>
                <c:pt idx="1406">
                  <c:v>1-Apr-88</c:v>
                </c:pt>
                <c:pt idx="1407">
                  <c:v>1-May-88</c:v>
                </c:pt>
                <c:pt idx="1408">
                  <c:v>1-Jun-88</c:v>
                </c:pt>
                <c:pt idx="1409">
                  <c:v>1-Jul-88</c:v>
                </c:pt>
                <c:pt idx="1410">
                  <c:v>1-Aug-88</c:v>
                </c:pt>
                <c:pt idx="1411">
                  <c:v>1-Sep-88</c:v>
                </c:pt>
                <c:pt idx="1412">
                  <c:v>1-Oct-88</c:v>
                </c:pt>
                <c:pt idx="1413">
                  <c:v>1-Nov-88</c:v>
                </c:pt>
                <c:pt idx="1414">
                  <c:v>1-Dec-88</c:v>
                </c:pt>
                <c:pt idx="1415">
                  <c:v>1-Jan-89</c:v>
                </c:pt>
                <c:pt idx="1416">
                  <c:v>1-Feb-89</c:v>
                </c:pt>
                <c:pt idx="1417">
                  <c:v>1-Mar-89</c:v>
                </c:pt>
                <c:pt idx="1418">
                  <c:v>1-Apr-89</c:v>
                </c:pt>
                <c:pt idx="1419">
                  <c:v>1-May-89</c:v>
                </c:pt>
                <c:pt idx="1420">
                  <c:v>1-Jun-89</c:v>
                </c:pt>
                <c:pt idx="1421">
                  <c:v>1-Jul-89</c:v>
                </c:pt>
                <c:pt idx="1422">
                  <c:v>1-Aug-89</c:v>
                </c:pt>
                <c:pt idx="1423">
                  <c:v>1-Sep-89</c:v>
                </c:pt>
                <c:pt idx="1424">
                  <c:v>1-Oct-89</c:v>
                </c:pt>
                <c:pt idx="1425">
                  <c:v>1-Nov-89</c:v>
                </c:pt>
                <c:pt idx="1426">
                  <c:v>1-Dec-89</c:v>
                </c:pt>
                <c:pt idx="1427">
                  <c:v>1-Jan-90</c:v>
                </c:pt>
                <c:pt idx="1428">
                  <c:v>1-Feb-90</c:v>
                </c:pt>
                <c:pt idx="1429">
                  <c:v>1-Mar-90</c:v>
                </c:pt>
                <c:pt idx="1430">
                  <c:v>1-Apr-90</c:v>
                </c:pt>
                <c:pt idx="1431">
                  <c:v>1-May-90</c:v>
                </c:pt>
                <c:pt idx="1432">
                  <c:v>1-Jun-90</c:v>
                </c:pt>
                <c:pt idx="1433">
                  <c:v>1-Jul-90</c:v>
                </c:pt>
                <c:pt idx="1434">
                  <c:v>1-Aug-90</c:v>
                </c:pt>
                <c:pt idx="1435">
                  <c:v>1-Sep-90</c:v>
                </c:pt>
                <c:pt idx="1436">
                  <c:v>1-Oct-90</c:v>
                </c:pt>
                <c:pt idx="1437">
                  <c:v>1-Nov-90</c:v>
                </c:pt>
                <c:pt idx="1438">
                  <c:v>1-Dec-90</c:v>
                </c:pt>
                <c:pt idx="1439">
                  <c:v>1-Jan-91</c:v>
                </c:pt>
                <c:pt idx="1440">
                  <c:v>1-Feb-91</c:v>
                </c:pt>
                <c:pt idx="1441">
                  <c:v>1-Mar-91</c:v>
                </c:pt>
                <c:pt idx="1442">
                  <c:v>1-Apr-91</c:v>
                </c:pt>
                <c:pt idx="1443">
                  <c:v>1-May-91</c:v>
                </c:pt>
                <c:pt idx="1444">
                  <c:v>1-Jun-91</c:v>
                </c:pt>
                <c:pt idx="1445">
                  <c:v>1-Jul-91</c:v>
                </c:pt>
                <c:pt idx="1446">
                  <c:v>1-Aug-91</c:v>
                </c:pt>
                <c:pt idx="1447">
                  <c:v>1-Sep-91</c:v>
                </c:pt>
                <c:pt idx="1448">
                  <c:v>1-Oct-91</c:v>
                </c:pt>
                <c:pt idx="1449">
                  <c:v>1-Nov-91</c:v>
                </c:pt>
                <c:pt idx="1450">
                  <c:v>1-Dec-91</c:v>
                </c:pt>
                <c:pt idx="1451">
                  <c:v>1-Jan-92</c:v>
                </c:pt>
                <c:pt idx="1452">
                  <c:v>1-Feb-92</c:v>
                </c:pt>
                <c:pt idx="1453">
                  <c:v>1-Mar-92</c:v>
                </c:pt>
                <c:pt idx="1454">
                  <c:v>1-Apr-92</c:v>
                </c:pt>
                <c:pt idx="1455">
                  <c:v>1-May-92</c:v>
                </c:pt>
                <c:pt idx="1456">
                  <c:v>1-Jun-92</c:v>
                </c:pt>
                <c:pt idx="1457">
                  <c:v>1-Jul-92</c:v>
                </c:pt>
                <c:pt idx="1458">
                  <c:v>1-Aug-92</c:v>
                </c:pt>
                <c:pt idx="1459">
                  <c:v>1-Sep-92</c:v>
                </c:pt>
                <c:pt idx="1460">
                  <c:v>1-Oct-92</c:v>
                </c:pt>
                <c:pt idx="1461">
                  <c:v>1-Nov-92</c:v>
                </c:pt>
                <c:pt idx="1462">
                  <c:v>1-Dec-92</c:v>
                </c:pt>
                <c:pt idx="1463">
                  <c:v>1-Jan-93</c:v>
                </c:pt>
                <c:pt idx="1464">
                  <c:v>1-Feb-93</c:v>
                </c:pt>
                <c:pt idx="1465">
                  <c:v>1-Mar-93</c:v>
                </c:pt>
                <c:pt idx="1466">
                  <c:v>1-Apr-93</c:v>
                </c:pt>
                <c:pt idx="1467">
                  <c:v>1-May-93</c:v>
                </c:pt>
                <c:pt idx="1468">
                  <c:v>1-Jun-93</c:v>
                </c:pt>
                <c:pt idx="1469">
                  <c:v>1-Jul-93</c:v>
                </c:pt>
                <c:pt idx="1470">
                  <c:v>1-Aug-93</c:v>
                </c:pt>
                <c:pt idx="1471">
                  <c:v>1-Sep-93</c:v>
                </c:pt>
                <c:pt idx="1472">
                  <c:v>1-Oct-93</c:v>
                </c:pt>
                <c:pt idx="1473">
                  <c:v>1-Nov-93</c:v>
                </c:pt>
                <c:pt idx="1474">
                  <c:v>1-Dec-93</c:v>
                </c:pt>
                <c:pt idx="1475">
                  <c:v>1-Jan-94</c:v>
                </c:pt>
                <c:pt idx="1476">
                  <c:v>1-Feb-94</c:v>
                </c:pt>
                <c:pt idx="1477">
                  <c:v>1-Mar-94</c:v>
                </c:pt>
                <c:pt idx="1478">
                  <c:v>1-Apr-94</c:v>
                </c:pt>
                <c:pt idx="1479">
                  <c:v>1-May-94</c:v>
                </c:pt>
                <c:pt idx="1480">
                  <c:v>1-Jun-94</c:v>
                </c:pt>
                <c:pt idx="1481">
                  <c:v>1-Jul-94</c:v>
                </c:pt>
                <c:pt idx="1482">
                  <c:v>1-Aug-94</c:v>
                </c:pt>
                <c:pt idx="1483">
                  <c:v>1-Sep-94</c:v>
                </c:pt>
                <c:pt idx="1484">
                  <c:v>1-Oct-94</c:v>
                </c:pt>
                <c:pt idx="1485">
                  <c:v>1-Nov-94</c:v>
                </c:pt>
                <c:pt idx="1486">
                  <c:v>1-Dec-94</c:v>
                </c:pt>
                <c:pt idx="1487">
                  <c:v>1-Jan-95</c:v>
                </c:pt>
                <c:pt idx="1488">
                  <c:v>1-Feb-95</c:v>
                </c:pt>
                <c:pt idx="1489">
                  <c:v>1-Mar-95</c:v>
                </c:pt>
                <c:pt idx="1490">
                  <c:v>1-Apr-95</c:v>
                </c:pt>
                <c:pt idx="1491">
                  <c:v>1-May-95</c:v>
                </c:pt>
                <c:pt idx="1492">
                  <c:v>1-Jun-95</c:v>
                </c:pt>
                <c:pt idx="1493">
                  <c:v>1-Jul-95</c:v>
                </c:pt>
                <c:pt idx="1494">
                  <c:v>1-Aug-95</c:v>
                </c:pt>
                <c:pt idx="1495">
                  <c:v>1-Sep-95</c:v>
                </c:pt>
                <c:pt idx="1496">
                  <c:v>1-Oct-95</c:v>
                </c:pt>
                <c:pt idx="1497">
                  <c:v>1-Nov-95</c:v>
                </c:pt>
                <c:pt idx="1498">
                  <c:v>1-Dec-95</c:v>
                </c:pt>
                <c:pt idx="1499">
                  <c:v>1-Jan-96</c:v>
                </c:pt>
                <c:pt idx="1500">
                  <c:v>1-Feb-96</c:v>
                </c:pt>
                <c:pt idx="1501">
                  <c:v>1-Mar-96</c:v>
                </c:pt>
                <c:pt idx="1502">
                  <c:v>1-Apr-96</c:v>
                </c:pt>
                <c:pt idx="1503">
                  <c:v>1-May-96</c:v>
                </c:pt>
                <c:pt idx="1504">
                  <c:v>1-Jun-96</c:v>
                </c:pt>
                <c:pt idx="1505">
                  <c:v>1-Jul-96</c:v>
                </c:pt>
                <c:pt idx="1506">
                  <c:v>1-Aug-96</c:v>
                </c:pt>
                <c:pt idx="1507">
                  <c:v>1-Sep-96</c:v>
                </c:pt>
                <c:pt idx="1508">
                  <c:v>1-Oct-96</c:v>
                </c:pt>
                <c:pt idx="1509">
                  <c:v>1-Nov-96</c:v>
                </c:pt>
                <c:pt idx="1510">
                  <c:v>1-Dec-96</c:v>
                </c:pt>
                <c:pt idx="1511">
                  <c:v>1-Jan-97</c:v>
                </c:pt>
                <c:pt idx="1512">
                  <c:v>1-Feb-97</c:v>
                </c:pt>
                <c:pt idx="1513">
                  <c:v>1-Mar-97</c:v>
                </c:pt>
                <c:pt idx="1514">
                  <c:v>1-Apr-97</c:v>
                </c:pt>
                <c:pt idx="1515">
                  <c:v>1-May-97</c:v>
                </c:pt>
                <c:pt idx="1516">
                  <c:v>1-Jun-97</c:v>
                </c:pt>
                <c:pt idx="1517">
                  <c:v>1-Jul-97</c:v>
                </c:pt>
                <c:pt idx="1518">
                  <c:v>1-Aug-97</c:v>
                </c:pt>
                <c:pt idx="1519">
                  <c:v>1-Sep-97</c:v>
                </c:pt>
                <c:pt idx="1520">
                  <c:v>1-Oct-97</c:v>
                </c:pt>
                <c:pt idx="1521">
                  <c:v>1-Nov-97</c:v>
                </c:pt>
                <c:pt idx="1522">
                  <c:v>1-Dec-97</c:v>
                </c:pt>
                <c:pt idx="1523">
                  <c:v>1-Jan-98</c:v>
                </c:pt>
                <c:pt idx="1524">
                  <c:v>1-Feb-98</c:v>
                </c:pt>
                <c:pt idx="1525">
                  <c:v>1-Mar-98</c:v>
                </c:pt>
                <c:pt idx="1526">
                  <c:v>1-Apr-98</c:v>
                </c:pt>
                <c:pt idx="1527">
                  <c:v>1-May-98</c:v>
                </c:pt>
                <c:pt idx="1528">
                  <c:v>1-Jun-98</c:v>
                </c:pt>
                <c:pt idx="1529">
                  <c:v>1-Jul-98</c:v>
                </c:pt>
                <c:pt idx="1530">
                  <c:v>1-Aug-98</c:v>
                </c:pt>
                <c:pt idx="1531">
                  <c:v>1-Sep-98</c:v>
                </c:pt>
                <c:pt idx="1532">
                  <c:v>1-Oct-98</c:v>
                </c:pt>
                <c:pt idx="1533">
                  <c:v>1-Nov-98</c:v>
                </c:pt>
                <c:pt idx="1534">
                  <c:v>1-Dec-98</c:v>
                </c:pt>
                <c:pt idx="1535">
                  <c:v>1-Jan-99</c:v>
                </c:pt>
                <c:pt idx="1536">
                  <c:v>1-Feb-99</c:v>
                </c:pt>
                <c:pt idx="1537">
                  <c:v>1-Mar-99</c:v>
                </c:pt>
                <c:pt idx="1538">
                  <c:v>1-Apr-99</c:v>
                </c:pt>
                <c:pt idx="1539">
                  <c:v>1-May-99</c:v>
                </c:pt>
                <c:pt idx="1540">
                  <c:v>1-Jun-99</c:v>
                </c:pt>
                <c:pt idx="1541">
                  <c:v>1-Jul-99</c:v>
                </c:pt>
                <c:pt idx="1542">
                  <c:v>1-Aug-99</c:v>
                </c:pt>
                <c:pt idx="1543">
                  <c:v>1-Sep-99</c:v>
                </c:pt>
                <c:pt idx="1544">
                  <c:v>1-Oct-99</c:v>
                </c:pt>
                <c:pt idx="1545">
                  <c:v>1-Nov-99</c:v>
                </c:pt>
                <c:pt idx="1546">
                  <c:v>1-Dec-99</c:v>
                </c:pt>
                <c:pt idx="1547">
                  <c:v>1-Jan-00</c:v>
                </c:pt>
                <c:pt idx="1548">
                  <c:v>1-Feb-00</c:v>
                </c:pt>
                <c:pt idx="1549">
                  <c:v>1-Mar-00</c:v>
                </c:pt>
                <c:pt idx="1550">
                  <c:v>1-Apr-00</c:v>
                </c:pt>
                <c:pt idx="1551">
                  <c:v>1-May-00</c:v>
                </c:pt>
                <c:pt idx="1552">
                  <c:v>1-Jun-00</c:v>
                </c:pt>
                <c:pt idx="1553">
                  <c:v>1-Jul-00</c:v>
                </c:pt>
                <c:pt idx="1554">
                  <c:v>1-Aug-00</c:v>
                </c:pt>
                <c:pt idx="1555">
                  <c:v>1-Sep-00</c:v>
                </c:pt>
                <c:pt idx="1556">
                  <c:v>1-Oct-00</c:v>
                </c:pt>
                <c:pt idx="1557">
                  <c:v>1-Nov-00</c:v>
                </c:pt>
                <c:pt idx="1558">
                  <c:v>1-Dec-00</c:v>
                </c:pt>
                <c:pt idx="1559">
                  <c:v>1-Jan-01</c:v>
                </c:pt>
                <c:pt idx="1560">
                  <c:v>1-Feb-01</c:v>
                </c:pt>
                <c:pt idx="1561">
                  <c:v>1-Mar-01</c:v>
                </c:pt>
                <c:pt idx="1562">
                  <c:v>1-Apr-01</c:v>
                </c:pt>
                <c:pt idx="1563">
                  <c:v>1-May-01</c:v>
                </c:pt>
                <c:pt idx="1564">
                  <c:v>1-Jun-01</c:v>
                </c:pt>
                <c:pt idx="1565">
                  <c:v>1-Jul-01</c:v>
                </c:pt>
                <c:pt idx="1566">
                  <c:v>1-Aug-01</c:v>
                </c:pt>
                <c:pt idx="1567">
                  <c:v>1-Sep-01</c:v>
                </c:pt>
                <c:pt idx="1568">
                  <c:v>1-Oct-01</c:v>
                </c:pt>
                <c:pt idx="1569">
                  <c:v>1-Nov-01</c:v>
                </c:pt>
                <c:pt idx="1570">
                  <c:v>1-Dec-01</c:v>
                </c:pt>
                <c:pt idx="1571">
                  <c:v>1-Jan-02</c:v>
                </c:pt>
                <c:pt idx="1572">
                  <c:v>1-Feb-02</c:v>
                </c:pt>
                <c:pt idx="1573">
                  <c:v>1-Mar-02</c:v>
                </c:pt>
                <c:pt idx="1574">
                  <c:v>1-Apr-02</c:v>
                </c:pt>
                <c:pt idx="1575">
                  <c:v>1-May-02</c:v>
                </c:pt>
                <c:pt idx="1576">
                  <c:v>1-Jun-02</c:v>
                </c:pt>
                <c:pt idx="1577">
                  <c:v>1-Jul-02</c:v>
                </c:pt>
                <c:pt idx="1578">
                  <c:v>1-Aug-02</c:v>
                </c:pt>
                <c:pt idx="1579">
                  <c:v>1-Sep-02</c:v>
                </c:pt>
                <c:pt idx="1580">
                  <c:v>1-Oct-02</c:v>
                </c:pt>
                <c:pt idx="1581">
                  <c:v>1-Nov-02</c:v>
                </c:pt>
                <c:pt idx="1582">
                  <c:v>1-Dec-02</c:v>
                </c:pt>
                <c:pt idx="1583">
                  <c:v>1-Jan-03</c:v>
                </c:pt>
                <c:pt idx="1584">
                  <c:v>1-Feb-03</c:v>
                </c:pt>
                <c:pt idx="1585">
                  <c:v>1-Mar-03</c:v>
                </c:pt>
                <c:pt idx="1586">
                  <c:v>1-Apr-03</c:v>
                </c:pt>
                <c:pt idx="1587">
                  <c:v>1-May-03</c:v>
                </c:pt>
                <c:pt idx="1588">
                  <c:v>1-Jun-03</c:v>
                </c:pt>
                <c:pt idx="1589">
                  <c:v>1-Jul-03</c:v>
                </c:pt>
                <c:pt idx="1590">
                  <c:v>1-Aug-03</c:v>
                </c:pt>
                <c:pt idx="1591">
                  <c:v>1-Sep-03</c:v>
                </c:pt>
                <c:pt idx="1592">
                  <c:v>1-Oct-03</c:v>
                </c:pt>
                <c:pt idx="1593">
                  <c:v>1-Nov-03</c:v>
                </c:pt>
                <c:pt idx="1594">
                  <c:v>1-Dec-03</c:v>
                </c:pt>
                <c:pt idx="1595">
                  <c:v>1-Jan-04</c:v>
                </c:pt>
                <c:pt idx="1596">
                  <c:v>1-Feb-04</c:v>
                </c:pt>
                <c:pt idx="1597">
                  <c:v>1-Mar-04</c:v>
                </c:pt>
                <c:pt idx="1598">
                  <c:v>1-Apr-04</c:v>
                </c:pt>
                <c:pt idx="1599">
                  <c:v>1-May-04</c:v>
                </c:pt>
                <c:pt idx="1600">
                  <c:v>1-Jun-04</c:v>
                </c:pt>
                <c:pt idx="1601">
                  <c:v>1-Jul-04</c:v>
                </c:pt>
                <c:pt idx="1602">
                  <c:v>1-Aug-04</c:v>
                </c:pt>
                <c:pt idx="1603">
                  <c:v>1-Sep-04</c:v>
                </c:pt>
                <c:pt idx="1604">
                  <c:v>1-Oct-04</c:v>
                </c:pt>
                <c:pt idx="1605">
                  <c:v>1-Nov-04</c:v>
                </c:pt>
                <c:pt idx="1606">
                  <c:v>1-Dec-04</c:v>
                </c:pt>
                <c:pt idx="1607">
                  <c:v>1-Jan-05</c:v>
                </c:pt>
                <c:pt idx="1608">
                  <c:v>1-Feb-05</c:v>
                </c:pt>
                <c:pt idx="1609">
                  <c:v>1-Mar-05</c:v>
                </c:pt>
                <c:pt idx="1610">
                  <c:v>1-Apr-05</c:v>
                </c:pt>
                <c:pt idx="1611">
                  <c:v>1-May-05</c:v>
                </c:pt>
                <c:pt idx="1612">
                  <c:v>1-Jun-05</c:v>
                </c:pt>
                <c:pt idx="1613">
                  <c:v>1-Jul-05</c:v>
                </c:pt>
                <c:pt idx="1614">
                  <c:v>1-Aug-05</c:v>
                </c:pt>
                <c:pt idx="1615">
                  <c:v>1-Sep-05</c:v>
                </c:pt>
                <c:pt idx="1616">
                  <c:v>1-Oct-05</c:v>
                </c:pt>
                <c:pt idx="1617">
                  <c:v>1-Nov-05</c:v>
                </c:pt>
                <c:pt idx="1618">
                  <c:v>1-Dec-05</c:v>
                </c:pt>
                <c:pt idx="1619">
                  <c:v>1-Jan-06</c:v>
                </c:pt>
                <c:pt idx="1620">
                  <c:v>1-Feb-06</c:v>
                </c:pt>
                <c:pt idx="1621">
                  <c:v>1-Mar-06</c:v>
                </c:pt>
                <c:pt idx="1622">
                  <c:v>1-Apr-06</c:v>
                </c:pt>
                <c:pt idx="1623">
                  <c:v>1-May-06</c:v>
                </c:pt>
                <c:pt idx="1624">
                  <c:v>1-Jun-06</c:v>
                </c:pt>
                <c:pt idx="1625">
                  <c:v>1-Jul-06</c:v>
                </c:pt>
                <c:pt idx="1626">
                  <c:v>1-Aug-06</c:v>
                </c:pt>
                <c:pt idx="1627">
                  <c:v>1-Sep-06</c:v>
                </c:pt>
                <c:pt idx="1628">
                  <c:v>1-Oct-06</c:v>
                </c:pt>
                <c:pt idx="1629">
                  <c:v>1-Nov-06</c:v>
                </c:pt>
                <c:pt idx="1630">
                  <c:v>1-Dec-06</c:v>
                </c:pt>
                <c:pt idx="1631">
                  <c:v>1-Jan-07</c:v>
                </c:pt>
                <c:pt idx="1632">
                  <c:v>1-Feb-07</c:v>
                </c:pt>
                <c:pt idx="1633">
                  <c:v>1-Mar-07</c:v>
                </c:pt>
                <c:pt idx="1634">
                  <c:v>1-Apr-07</c:v>
                </c:pt>
                <c:pt idx="1635">
                  <c:v>1-May-07</c:v>
                </c:pt>
                <c:pt idx="1636">
                  <c:v>1-Jun-07</c:v>
                </c:pt>
                <c:pt idx="1637">
                  <c:v>1-Jul-07</c:v>
                </c:pt>
                <c:pt idx="1638">
                  <c:v>1-Aug-07</c:v>
                </c:pt>
                <c:pt idx="1639">
                  <c:v>1-Sep-07</c:v>
                </c:pt>
                <c:pt idx="1640">
                  <c:v>1-Oct-07</c:v>
                </c:pt>
                <c:pt idx="1641">
                  <c:v>1-Nov-07</c:v>
                </c:pt>
                <c:pt idx="1642">
                  <c:v>1-Dec-07</c:v>
                </c:pt>
                <c:pt idx="1643">
                  <c:v>1-Jan-08</c:v>
                </c:pt>
                <c:pt idx="1644">
                  <c:v>1-Feb-08</c:v>
                </c:pt>
                <c:pt idx="1645">
                  <c:v>1-Mar-08</c:v>
                </c:pt>
                <c:pt idx="1646">
                  <c:v>1-Apr-08</c:v>
                </c:pt>
                <c:pt idx="1647">
                  <c:v>1-May-08</c:v>
                </c:pt>
                <c:pt idx="1648">
                  <c:v>1-Jun-08</c:v>
                </c:pt>
                <c:pt idx="1649">
                  <c:v>1-Jul-08</c:v>
                </c:pt>
                <c:pt idx="1650">
                  <c:v>1-Aug-08</c:v>
                </c:pt>
                <c:pt idx="1651">
                  <c:v>1-Sep-08</c:v>
                </c:pt>
                <c:pt idx="1652">
                  <c:v>1-Oct-08</c:v>
                </c:pt>
                <c:pt idx="1653">
                  <c:v>1-Nov-08</c:v>
                </c:pt>
                <c:pt idx="1654">
                  <c:v>1-Dec-08</c:v>
                </c:pt>
                <c:pt idx="1655">
                  <c:v>1-Jan-09</c:v>
                </c:pt>
                <c:pt idx="1656">
                  <c:v>1-Feb-09</c:v>
                </c:pt>
                <c:pt idx="1657">
                  <c:v>1-Mar-09</c:v>
                </c:pt>
                <c:pt idx="1658">
                  <c:v>1-Apr-09</c:v>
                </c:pt>
                <c:pt idx="1659">
                  <c:v>1-May-09</c:v>
                </c:pt>
                <c:pt idx="1660">
                  <c:v>1-Jun-09</c:v>
                </c:pt>
                <c:pt idx="1661">
                  <c:v>1-Jul-09</c:v>
                </c:pt>
                <c:pt idx="1662">
                  <c:v>1-Aug-09</c:v>
                </c:pt>
                <c:pt idx="1663">
                  <c:v>1-Sep-09</c:v>
                </c:pt>
                <c:pt idx="1664">
                  <c:v>1-Oct-09</c:v>
                </c:pt>
                <c:pt idx="1665">
                  <c:v>1-Nov-09</c:v>
                </c:pt>
                <c:pt idx="1666">
                  <c:v>1-Dec-09</c:v>
                </c:pt>
                <c:pt idx="1667">
                  <c:v>1-Jan-10</c:v>
                </c:pt>
                <c:pt idx="1668">
                  <c:v>1-Feb-10</c:v>
                </c:pt>
                <c:pt idx="1669">
                  <c:v>1-Mar-10</c:v>
                </c:pt>
                <c:pt idx="1670">
                  <c:v>1-Apr-10</c:v>
                </c:pt>
                <c:pt idx="1671">
                  <c:v>1-May-10</c:v>
                </c:pt>
                <c:pt idx="1672">
                  <c:v>1-Jun-10</c:v>
                </c:pt>
                <c:pt idx="1673">
                  <c:v>1-Jul-10</c:v>
                </c:pt>
                <c:pt idx="1674">
                  <c:v>1-Aug-10</c:v>
                </c:pt>
                <c:pt idx="1675">
                  <c:v>1-Sep-10</c:v>
                </c:pt>
                <c:pt idx="1676">
                  <c:v>1-Oct-10</c:v>
                </c:pt>
                <c:pt idx="1677">
                  <c:v>1-Nov-10</c:v>
                </c:pt>
                <c:pt idx="1678">
                  <c:v>1-Dec-10</c:v>
                </c:pt>
                <c:pt idx="1679">
                  <c:v>1-Jan-11</c:v>
                </c:pt>
                <c:pt idx="1680">
                  <c:v>1-Feb-11</c:v>
                </c:pt>
                <c:pt idx="1681">
                  <c:v>1-Mar-11</c:v>
                </c:pt>
                <c:pt idx="1682">
                  <c:v>1-Apr-11</c:v>
                </c:pt>
                <c:pt idx="1683">
                  <c:v>1-May-11</c:v>
                </c:pt>
                <c:pt idx="1684">
                  <c:v>1-Jun-11</c:v>
                </c:pt>
                <c:pt idx="1685">
                  <c:v>1-Jul-11</c:v>
                </c:pt>
                <c:pt idx="1686">
                  <c:v>1-Aug-11</c:v>
                </c:pt>
                <c:pt idx="1687">
                  <c:v>1-Sep-11</c:v>
                </c:pt>
                <c:pt idx="1688">
                  <c:v>1-Oct-11</c:v>
                </c:pt>
                <c:pt idx="1689">
                  <c:v>1-Nov-11</c:v>
                </c:pt>
                <c:pt idx="1690">
                  <c:v>1-Dec-11</c:v>
                </c:pt>
                <c:pt idx="1691">
                  <c:v>1-Jan-12</c:v>
                </c:pt>
                <c:pt idx="1692">
                  <c:v>1-Feb-12</c:v>
                </c:pt>
                <c:pt idx="1693">
                  <c:v>1-Mar-12</c:v>
                </c:pt>
                <c:pt idx="1694">
                  <c:v>1-Apr-12</c:v>
                </c:pt>
                <c:pt idx="1695">
                  <c:v>1-May-12</c:v>
                </c:pt>
                <c:pt idx="1696">
                  <c:v>1-Jun-12</c:v>
                </c:pt>
                <c:pt idx="1697">
                  <c:v>1-Jul-12</c:v>
                </c:pt>
                <c:pt idx="1698">
                  <c:v>1-Aug-12</c:v>
                </c:pt>
                <c:pt idx="1699">
                  <c:v>1-Sep-12</c:v>
                </c:pt>
                <c:pt idx="1700">
                  <c:v>1-Oct-12</c:v>
                </c:pt>
                <c:pt idx="1701">
                  <c:v>1-Nov-12</c:v>
                </c:pt>
                <c:pt idx="1702">
                  <c:v>1-Dec-12</c:v>
                </c:pt>
                <c:pt idx="1703">
                  <c:v>1-Jan-13</c:v>
                </c:pt>
                <c:pt idx="1704">
                  <c:v>1-Feb-13</c:v>
                </c:pt>
                <c:pt idx="1705">
                  <c:v>1-Mar-13</c:v>
                </c:pt>
                <c:pt idx="1706">
                  <c:v>1-Apr-13</c:v>
                </c:pt>
                <c:pt idx="1707">
                  <c:v>1-May-13</c:v>
                </c:pt>
                <c:pt idx="1708">
                  <c:v>1-Jun-13</c:v>
                </c:pt>
                <c:pt idx="1709">
                  <c:v>1-Jul-13</c:v>
                </c:pt>
                <c:pt idx="1710">
                  <c:v>1-Aug-13</c:v>
                </c:pt>
                <c:pt idx="1711">
                  <c:v>1-Sep-13</c:v>
                </c:pt>
                <c:pt idx="1712">
                  <c:v>1-Oct-13</c:v>
                </c:pt>
                <c:pt idx="1713">
                  <c:v>1-Nov-13</c:v>
                </c:pt>
                <c:pt idx="1714">
                  <c:v>1-Dec-13</c:v>
                </c:pt>
                <c:pt idx="1715">
                  <c:v>1-Jan-14</c:v>
                </c:pt>
                <c:pt idx="1716">
                  <c:v>1-Feb-14</c:v>
                </c:pt>
                <c:pt idx="1717">
                  <c:v>1-Mar-14</c:v>
                </c:pt>
                <c:pt idx="1718">
                  <c:v>1-Apr-14</c:v>
                </c:pt>
                <c:pt idx="1719">
                  <c:v>1-May-14</c:v>
                </c:pt>
                <c:pt idx="1720">
                  <c:v>1-Jun-14</c:v>
                </c:pt>
                <c:pt idx="1721">
                  <c:v>1-Jul-14</c:v>
                </c:pt>
                <c:pt idx="1722">
                  <c:v>1-Aug-14</c:v>
                </c:pt>
                <c:pt idx="1723">
                  <c:v>1-Sep-14</c:v>
                </c:pt>
                <c:pt idx="1724">
                  <c:v>1-Oct-14</c:v>
                </c:pt>
                <c:pt idx="1725">
                  <c:v>1-Nov-14</c:v>
                </c:pt>
                <c:pt idx="1726">
                  <c:v>1-Dec-14</c:v>
                </c:pt>
                <c:pt idx="1727">
                  <c:v>1-Jan-15</c:v>
                </c:pt>
                <c:pt idx="1728">
                  <c:v>1-Feb-15</c:v>
                </c:pt>
                <c:pt idx="1729">
                  <c:v>1-Mar-15</c:v>
                </c:pt>
                <c:pt idx="1730">
                  <c:v>1-Apr-15</c:v>
                </c:pt>
                <c:pt idx="1731">
                  <c:v>1-May-15</c:v>
                </c:pt>
                <c:pt idx="1732">
                  <c:v>1-Jun-15</c:v>
                </c:pt>
                <c:pt idx="1733">
                  <c:v>1-Jul-15</c:v>
                </c:pt>
                <c:pt idx="1734">
                  <c:v>1-Aug-15</c:v>
                </c:pt>
                <c:pt idx="1735">
                  <c:v>1-Sep-15</c:v>
                </c:pt>
                <c:pt idx="1736">
                  <c:v>1-Oct-15</c:v>
                </c:pt>
                <c:pt idx="1737">
                  <c:v>1-Nov-15</c:v>
                </c:pt>
                <c:pt idx="1738">
                  <c:v>1-Dec-15</c:v>
                </c:pt>
                <c:pt idx="1739">
                  <c:v>1-Jan-16</c:v>
                </c:pt>
                <c:pt idx="1740">
                  <c:v>1-Feb-16</c:v>
                </c:pt>
                <c:pt idx="1741">
                  <c:v>1-Mar-16</c:v>
                </c:pt>
                <c:pt idx="1742">
                  <c:v>1-Apr-16</c:v>
                </c:pt>
                <c:pt idx="1743">
                  <c:v>1-May-16</c:v>
                </c:pt>
                <c:pt idx="1744">
                  <c:v>1-Jun-16</c:v>
                </c:pt>
                <c:pt idx="1745">
                  <c:v>1-Jul-16</c:v>
                </c:pt>
                <c:pt idx="1746">
                  <c:v>1-Aug-16</c:v>
                </c:pt>
                <c:pt idx="1747">
                  <c:v>1-Sep-16</c:v>
                </c:pt>
                <c:pt idx="1748">
                  <c:v>1-Oct-16</c:v>
                </c:pt>
                <c:pt idx="1749">
                  <c:v>1-Nov-16</c:v>
                </c:pt>
                <c:pt idx="1750">
                  <c:v>1-Dec-16</c:v>
                </c:pt>
                <c:pt idx="1751">
                  <c:v>1-Jan-17</c:v>
                </c:pt>
                <c:pt idx="1752">
                  <c:v>1-Feb-17</c:v>
                </c:pt>
                <c:pt idx="1753">
                  <c:v>1-Mar-17</c:v>
                </c:pt>
                <c:pt idx="1754">
                  <c:v>1-Apr-17</c:v>
                </c:pt>
                <c:pt idx="1755">
                  <c:v>1-May-17</c:v>
                </c:pt>
                <c:pt idx="1756">
                  <c:v>1-Jun-17</c:v>
                </c:pt>
                <c:pt idx="1757">
                  <c:v>1-Jul-17</c:v>
                </c:pt>
                <c:pt idx="1758">
                  <c:v>1-Aug-17</c:v>
                </c:pt>
                <c:pt idx="1759">
                  <c:v>1-Sep-17</c:v>
                </c:pt>
                <c:pt idx="1760">
                  <c:v>1-Oct-17</c:v>
                </c:pt>
                <c:pt idx="1761">
                  <c:v>1-Nov-17</c:v>
                </c:pt>
                <c:pt idx="1762">
                  <c:v>1-Dec-17</c:v>
                </c:pt>
                <c:pt idx="1763">
                  <c:v>1-Jan-18</c:v>
                </c:pt>
                <c:pt idx="1764">
                  <c:v>1-Feb-18</c:v>
                </c:pt>
                <c:pt idx="1765">
                  <c:v>1-Mar-18</c:v>
                </c:pt>
                <c:pt idx="1766">
                  <c:v>1-Apr-18</c:v>
                </c:pt>
                <c:pt idx="1767">
                  <c:v>1-May-18</c:v>
                </c:pt>
                <c:pt idx="1768">
                  <c:v>1-Jun-18</c:v>
                </c:pt>
                <c:pt idx="1769">
                  <c:v>1-Jul-18</c:v>
                </c:pt>
                <c:pt idx="1770">
                  <c:v>1-Aug-18</c:v>
                </c:pt>
                <c:pt idx="1771">
                  <c:v>1-Sep-18</c:v>
                </c:pt>
                <c:pt idx="1772">
                  <c:v>1-Oct-18</c:v>
                </c:pt>
                <c:pt idx="1773">
                  <c:v>1-Nov-18</c:v>
                </c:pt>
                <c:pt idx="1774">
                  <c:v>1-Dec-18</c:v>
                </c:pt>
                <c:pt idx="1775">
                  <c:v>1-Jan-19</c:v>
                </c:pt>
                <c:pt idx="1776">
                  <c:v>1-Feb-19</c:v>
                </c:pt>
                <c:pt idx="1777">
                  <c:v>1-Mar-19</c:v>
                </c:pt>
                <c:pt idx="1778">
                  <c:v>1-Apr-19</c:v>
                </c:pt>
                <c:pt idx="1779">
                  <c:v>1-May-19</c:v>
                </c:pt>
                <c:pt idx="1780">
                  <c:v>1-Jun-19</c:v>
                </c:pt>
                <c:pt idx="1781">
                  <c:v>1-Jul-19</c:v>
                </c:pt>
                <c:pt idx="1782">
                  <c:v>1-Aug-19</c:v>
                </c:pt>
                <c:pt idx="1783">
                  <c:v>1-Sep-19</c:v>
                </c:pt>
                <c:pt idx="1784">
                  <c:v>1-Oct-19</c:v>
                </c:pt>
                <c:pt idx="1785">
                  <c:v>1-Nov-19</c:v>
                </c:pt>
                <c:pt idx="1786">
                  <c:v>1-Dec-19</c:v>
                </c:pt>
                <c:pt idx="1787">
                  <c:v>1-Jan-20</c:v>
                </c:pt>
                <c:pt idx="1788">
                  <c:v>1-Feb-20</c:v>
                </c:pt>
                <c:pt idx="1789">
                  <c:v>1-Mar-20</c:v>
                </c:pt>
                <c:pt idx="1790">
                  <c:v>1-Apr-20</c:v>
                </c:pt>
                <c:pt idx="1791">
                  <c:v>1-May-20</c:v>
                </c:pt>
                <c:pt idx="1792">
                  <c:v>1-Jun-20</c:v>
                </c:pt>
                <c:pt idx="1793">
                  <c:v>1-Jul-20</c:v>
                </c:pt>
                <c:pt idx="1794">
                  <c:v>1-Aug-20</c:v>
                </c:pt>
                <c:pt idx="1795">
                  <c:v>1-Sep-20</c:v>
                </c:pt>
                <c:pt idx="1796">
                  <c:v>1-Oct-20</c:v>
                </c:pt>
                <c:pt idx="1797">
                  <c:v>1-Nov-20</c:v>
                </c:pt>
                <c:pt idx="1798">
                  <c:v>1-Dec-20</c:v>
                </c:pt>
                <c:pt idx="1799">
                  <c:v>1-Jan-21</c:v>
                </c:pt>
                <c:pt idx="1800">
                  <c:v>1-Feb-21</c:v>
                </c:pt>
                <c:pt idx="1801">
                  <c:v>1-Mar-21</c:v>
                </c:pt>
                <c:pt idx="1802">
                  <c:v>1-Apr-21</c:v>
                </c:pt>
                <c:pt idx="1803">
                  <c:v>1-May-21</c:v>
                </c:pt>
                <c:pt idx="1804">
                  <c:v>1-Jun-21</c:v>
                </c:pt>
                <c:pt idx="1805">
                  <c:v>1-Jul-21</c:v>
                </c:pt>
                <c:pt idx="1806">
                  <c:v>1-Aug-21</c:v>
                </c:pt>
                <c:pt idx="1807">
                  <c:v>1-Sep-21</c:v>
                </c:pt>
                <c:pt idx="1808">
                  <c:v>1-Oct-21</c:v>
                </c:pt>
                <c:pt idx="1809">
                  <c:v>1-Nov-21</c:v>
                </c:pt>
                <c:pt idx="1810">
                  <c:v>1-Dec-21</c:v>
                </c:pt>
                <c:pt idx="1811">
                  <c:v>1-Jan-22</c:v>
                </c:pt>
                <c:pt idx="1812">
                  <c:v>1-Feb-22</c:v>
                </c:pt>
                <c:pt idx="1813">
                  <c:v>1-Mar-22</c:v>
                </c:pt>
                <c:pt idx="1814">
                  <c:v>1-Apr-22</c:v>
                </c:pt>
                <c:pt idx="1815">
                  <c:v>1-May-22</c:v>
                </c:pt>
                <c:pt idx="1816">
                  <c:v>1-Jun-22</c:v>
                </c:pt>
                <c:pt idx="1817">
                  <c:v>1-Jul-22</c:v>
                </c:pt>
                <c:pt idx="1818">
                  <c:v>1-Aug-22</c:v>
                </c:pt>
                <c:pt idx="1819">
                  <c:v>1-Sep-22</c:v>
                </c:pt>
                <c:pt idx="1820">
                  <c:v>1-Oct-22</c:v>
                </c:pt>
                <c:pt idx="1821">
                  <c:v>1-Nov-22</c:v>
                </c:pt>
                <c:pt idx="1822">
                  <c:v>1-Dec-22</c:v>
                </c:pt>
                <c:pt idx="1823">
                  <c:v>1-Jan-23</c:v>
                </c:pt>
                <c:pt idx="1824">
                  <c:v>1-Feb-23</c:v>
                </c:pt>
                <c:pt idx="1825">
                  <c:v>1-Mar-23</c:v>
                </c:pt>
                <c:pt idx="1826">
                  <c:v>1-Apr-23</c:v>
                </c:pt>
                <c:pt idx="1827">
                  <c:v>1-May-23</c:v>
                </c:pt>
                <c:pt idx="1828">
                  <c:v>1-Jun-23</c:v>
                </c:pt>
                <c:pt idx="1829">
                  <c:v>1-Jul-23</c:v>
                </c:pt>
                <c:pt idx="1830">
                  <c:v>1-Aug-23</c:v>
                </c:pt>
                <c:pt idx="1831">
                  <c:v>1-Sep-23</c:v>
                </c:pt>
                <c:pt idx="1832">
                  <c:v>1-Oct-23</c:v>
                </c:pt>
                <c:pt idx="1833">
                  <c:v>1-Nov-23</c:v>
                </c:pt>
                <c:pt idx="1834">
                  <c:v>1-Dec-23</c:v>
                </c:pt>
                <c:pt idx="1835">
                  <c:v>1-Jan-24</c:v>
                </c:pt>
                <c:pt idx="1836">
                  <c:v>1-Feb-24</c:v>
                </c:pt>
                <c:pt idx="1837">
                  <c:v>1-Mar-24</c:v>
                </c:pt>
                <c:pt idx="1838">
                  <c:v>1-Apr-24</c:v>
                </c:pt>
                <c:pt idx="1839">
                  <c:v>1-May-24</c:v>
                </c:pt>
                <c:pt idx="1840">
                  <c:v>1-Jun-24</c:v>
                </c:pt>
                <c:pt idx="1841">
                  <c:v>1-Jul-24</c:v>
                </c:pt>
                <c:pt idx="1842">
                  <c:v>1-Aug-24</c:v>
                </c:pt>
                <c:pt idx="1843">
                  <c:v>1-Sep-24</c:v>
                </c:pt>
                <c:pt idx="1844">
                  <c:v>1-Oct-24</c:v>
                </c:pt>
                <c:pt idx="1845">
                  <c:v>1-Nov-24</c:v>
                </c:pt>
                <c:pt idx="1846">
                  <c:v>1-Dec-24</c:v>
                </c:pt>
                <c:pt idx="1847">
                  <c:v>1-Jan-25</c:v>
                </c:pt>
                <c:pt idx="1848">
                  <c:v>1-Feb-25</c:v>
                </c:pt>
                <c:pt idx="1849">
                  <c:v>1-Mar-25</c:v>
                </c:pt>
                <c:pt idx="1850">
                  <c:v>1-Apr-25</c:v>
                </c:pt>
                <c:pt idx="1851">
                  <c:v>1-May-25</c:v>
                </c:pt>
                <c:pt idx="1852">
                  <c:v>1-Jun-25</c:v>
                </c:pt>
                <c:pt idx="1853">
                  <c:v>1-Jul-25</c:v>
                </c:pt>
                <c:pt idx="1854">
                  <c:v>1-Aug-25</c:v>
                </c:pt>
                <c:pt idx="1855">
                  <c:v>1-Sep-25</c:v>
                </c:pt>
                <c:pt idx="1856">
                  <c:v>1-Oct-25</c:v>
                </c:pt>
                <c:pt idx="1857">
                  <c:v>1-Nov-25</c:v>
                </c:pt>
                <c:pt idx="1858">
                  <c:v>1-Dec-25</c:v>
                </c:pt>
                <c:pt idx="1859">
                  <c:v>1-Jan-26</c:v>
                </c:pt>
                <c:pt idx="1860">
                  <c:v>1-Feb-26</c:v>
                </c:pt>
                <c:pt idx="1861">
                  <c:v>1-Mar-26</c:v>
                </c:pt>
                <c:pt idx="1862">
                  <c:v>1-Apr-26</c:v>
                </c:pt>
                <c:pt idx="1863">
                  <c:v>1-May-26</c:v>
                </c:pt>
                <c:pt idx="1864">
                  <c:v>1-Jun-26</c:v>
                </c:pt>
                <c:pt idx="1865">
                  <c:v>1-Jul-26</c:v>
                </c:pt>
                <c:pt idx="1866">
                  <c:v>5-Aug-26</c:v>
                </c:pt>
              </c:strCache>
            </c:strRef>
          </c:cat>
          <c:val>
            <c:numRef>
              <c:f>Sheet1!$C$2:$C$1868</c:f>
              <c:numCache>
                <c:formatCode>General</c:formatCode>
                <c:ptCount val="1867"/>
                <c:pt idx="0">
                  <c:v>10.92</c:v>
                </c:pt>
                <c:pt idx="1">
                  <c:v>11.19</c:v>
                </c:pt>
                <c:pt idx="2">
                  <c:v>12.05</c:v>
                </c:pt>
                <c:pt idx="3">
                  <c:v>12.59</c:v>
                </c:pt>
                <c:pt idx="4">
                  <c:v>12.59</c:v>
                </c:pt>
                <c:pt idx="5">
                  <c:v>12.27</c:v>
                </c:pt>
                <c:pt idx="6">
                  <c:v>12.55</c:v>
                </c:pt>
                <c:pt idx="7">
                  <c:v>12.31</c:v>
                </c:pt>
                <c:pt idx="8">
                  <c:v>11.47</c:v>
                </c:pt>
                <c:pt idx="9">
                  <c:v>11.6</c:v>
                </c:pt>
                <c:pt idx="10">
                  <c:v>11.59</c:v>
                </c:pt>
                <c:pt idx="11">
                  <c:v>11.9</c:v>
                </c:pt>
                <c:pt idx="12">
                  <c:v>11.96</c:v>
                </c:pt>
                <c:pt idx="13">
                  <c:v>12.18</c:v>
                </c:pt>
                <c:pt idx="14">
                  <c:v>12.25</c:v>
                </c:pt>
                <c:pt idx="15">
                  <c:v>12.28</c:v>
                </c:pt>
                <c:pt idx="16">
                  <c:v>12.27</c:v>
                </c:pt>
                <c:pt idx="17">
                  <c:v>12.38</c:v>
                </c:pt>
                <c:pt idx="18">
                  <c:v>12.13</c:v>
                </c:pt>
                <c:pt idx="19">
                  <c:v>11.83</c:v>
                </c:pt>
                <c:pt idx="20">
                  <c:v>12.13</c:v>
                </c:pt>
                <c:pt idx="21">
                  <c:v>11.71</c:v>
                </c:pt>
                <c:pt idx="22">
                  <c:v>12.17</c:v>
                </c:pt>
                <c:pt idx="23">
                  <c:v>12.25</c:v>
                </c:pt>
                <c:pt idx="24">
                  <c:v>12.05</c:v>
                </c:pt>
                <c:pt idx="25">
                  <c:v>11.95</c:v>
                </c:pt>
                <c:pt idx="26">
                  <c:v>11.78</c:v>
                </c:pt>
                <c:pt idx="27">
                  <c:v>12.05</c:v>
                </c:pt>
                <c:pt idx="28">
                  <c:v>12.22</c:v>
                </c:pt>
                <c:pt idx="29">
                  <c:v>12.16</c:v>
                </c:pt>
                <c:pt idx="30">
                  <c:v>12.12</c:v>
                </c:pt>
                <c:pt idx="31">
                  <c:v>11.16</c:v>
                </c:pt>
                <c:pt idx="32">
                  <c:v>10.4</c:v>
                </c:pt>
                <c:pt idx="33">
                  <c:v>10.31</c:v>
                </c:pt>
                <c:pt idx="34">
                  <c:v>10.96</c:v>
                </c:pt>
                <c:pt idx="35">
                  <c:v>11.33</c:v>
                </c:pt>
                <c:pt idx="36">
                  <c:v>11.63</c:v>
                </c:pt>
                <c:pt idx="37">
                  <c:v>11.43</c:v>
                </c:pt>
                <c:pt idx="38">
                  <c:v>11.26</c:v>
                </c:pt>
                <c:pt idx="39">
                  <c:v>11.02</c:v>
                </c:pt>
                <c:pt idx="40">
                  <c:v>11.19</c:v>
                </c:pt>
                <c:pt idx="41">
                  <c:v>11.07</c:v>
                </c:pt>
                <c:pt idx="42">
                  <c:v>11.14</c:v>
                </c:pt>
                <c:pt idx="43">
                  <c:v>11.28</c:v>
                </c:pt>
                <c:pt idx="44">
                  <c:v>11.4</c:v>
                </c:pt>
                <c:pt idx="45">
                  <c:v>11.56</c:v>
                </c:pt>
                <c:pt idx="46">
                  <c:v>11.45</c:v>
                </c:pt>
                <c:pt idx="47">
                  <c:v>11.41</c:v>
                </c:pt>
                <c:pt idx="48">
                  <c:v>11.35</c:v>
                </c:pt>
                <c:pt idx="49">
                  <c:v>11.48</c:v>
                </c:pt>
                <c:pt idx="50">
                  <c:v>11.51</c:v>
                </c:pt>
                <c:pt idx="51">
                  <c:v>11.33</c:v>
                </c:pt>
                <c:pt idx="52">
                  <c:v>11.28</c:v>
                </c:pt>
                <c:pt idx="53">
                  <c:v>11.29</c:v>
                </c:pt>
                <c:pt idx="54">
                  <c:v>11.24</c:v>
                </c:pt>
                <c:pt idx="55">
                  <c:v>11.24</c:v>
                </c:pt>
                <c:pt idx="56">
                  <c:v>11.06</c:v>
                </c:pt>
                <c:pt idx="57">
                  <c:v>11.34</c:v>
                </c:pt>
                <c:pt idx="58">
                  <c:v>11.45</c:v>
                </c:pt>
                <c:pt idx="59">
                  <c:v>11.79</c:v>
                </c:pt>
                <c:pt idx="60">
                  <c:v>11.96</c:v>
                </c:pt>
                <c:pt idx="61">
                  <c:v>11.95</c:v>
                </c:pt>
                <c:pt idx="62">
                  <c:v>11.63</c:v>
                </c:pt>
                <c:pt idx="63">
                  <c:v>11.63</c:v>
                </c:pt>
                <c:pt idx="64">
                  <c:v>11.88</c:v>
                </c:pt>
                <c:pt idx="65">
                  <c:v>11.75</c:v>
                </c:pt>
                <c:pt idx="66">
                  <c:v>11.18</c:v>
                </c:pt>
                <c:pt idx="67">
                  <c:v>10.42</c:v>
                </c:pt>
                <c:pt idx="68">
                  <c:v>10.199999999999999</c:v>
                </c:pt>
                <c:pt idx="69">
                  <c:v>9.94</c:v>
                </c:pt>
                <c:pt idx="70">
                  <c:v>9.74</c:v>
                </c:pt>
                <c:pt idx="71">
                  <c:v>9.52</c:v>
                </c:pt>
                <c:pt idx="72">
                  <c:v>9.23</c:v>
                </c:pt>
                <c:pt idx="73">
                  <c:v>9.1999999999999993</c:v>
                </c:pt>
                <c:pt idx="74">
                  <c:v>8.31</c:v>
                </c:pt>
                <c:pt idx="75">
                  <c:v>8.18</c:v>
                </c:pt>
                <c:pt idx="76">
                  <c:v>8.0500000000000007</c:v>
                </c:pt>
                <c:pt idx="77">
                  <c:v>8.35</c:v>
                </c:pt>
                <c:pt idx="78">
                  <c:v>9.2899999999999991</c:v>
                </c:pt>
                <c:pt idx="79">
                  <c:v>9.99</c:v>
                </c:pt>
                <c:pt idx="80">
                  <c:v>10.220000000000001</c:v>
                </c:pt>
                <c:pt idx="81">
                  <c:v>10.27</c:v>
                </c:pt>
                <c:pt idx="82">
                  <c:v>10.25</c:v>
                </c:pt>
                <c:pt idx="83">
                  <c:v>10.57</c:v>
                </c:pt>
                <c:pt idx="84">
                  <c:v>10.45</c:v>
                </c:pt>
                <c:pt idx="85">
                  <c:v>10.88</c:v>
                </c:pt>
                <c:pt idx="86">
                  <c:v>11.29</c:v>
                </c:pt>
                <c:pt idx="87">
                  <c:v>11.71</c:v>
                </c:pt>
                <c:pt idx="88">
                  <c:v>12.21</c:v>
                </c:pt>
                <c:pt idx="89">
                  <c:v>12.31</c:v>
                </c:pt>
                <c:pt idx="90">
                  <c:v>12.06</c:v>
                </c:pt>
                <c:pt idx="91">
                  <c:v>12.3</c:v>
                </c:pt>
                <c:pt idx="92">
                  <c:v>12.28</c:v>
                </c:pt>
                <c:pt idx="93">
                  <c:v>12.37</c:v>
                </c:pt>
                <c:pt idx="94">
                  <c:v>12.58</c:v>
                </c:pt>
                <c:pt idx="95">
                  <c:v>12.87</c:v>
                </c:pt>
                <c:pt idx="96">
                  <c:v>13.18</c:v>
                </c:pt>
                <c:pt idx="97">
                  <c:v>13.09</c:v>
                </c:pt>
                <c:pt idx="98">
                  <c:v>13.66</c:v>
                </c:pt>
                <c:pt idx="99">
                  <c:v>14.25</c:v>
                </c:pt>
                <c:pt idx="100">
                  <c:v>14.45</c:v>
                </c:pt>
                <c:pt idx="101">
                  <c:v>14.54</c:v>
                </c:pt>
                <c:pt idx="102">
                  <c:v>14.61</c:v>
                </c:pt>
                <c:pt idx="103">
                  <c:v>14.59</c:v>
                </c:pt>
                <c:pt idx="104">
                  <c:v>15.29</c:v>
                </c:pt>
                <c:pt idx="105">
                  <c:v>15.26</c:v>
                </c:pt>
                <c:pt idx="106">
                  <c:v>14.77</c:v>
                </c:pt>
                <c:pt idx="107">
                  <c:v>14.87</c:v>
                </c:pt>
                <c:pt idx="108">
                  <c:v>15.12</c:v>
                </c:pt>
                <c:pt idx="109">
                  <c:v>15.23</c:v>
                </c:pt>
                <c:pt idx="110">
                  <c:v>15.46</c:v>
                </c:pt>
                <c:pt idx="111">
                  <c:v>14.63</c:v>
                </c:pt>
                <c:pt idx="112">
                  <c:v>14.95</c:v>
                </c:pt>
                <c:pt idx="113">
                  <c:v>15.59</c:v>
                </c:pt>
                <c:pt idx="114">
                  <c:v>16.100000000000001</c:v>
                </c:pt>
                <c:pt idx="115">
                  <c:v>15.86</c:v>
                </c:pt>
                <c:pt idx="116">
                  <c:v>16.260000000000002</c:v>
                </c:pt>
                <c:pt idx="117">
                  <c:v>16.87</c:v>
                </c:pt>
                <c:pt idx="118">
                  <c:v>17.329999999999998</c:v>
                </c:pt>
                <c:pt idx="119">
                  <c:v>18.47</c:v>
                </c:pt>
                <c:pt idx="120">
                  <c:v>18.149999999999999</c:v>
                </c:pt>
                <c:pt idx="121">
                  <c:v>18.28</c:v>
                </c:pt>
                <c:pt idx="122">
                  <c:v>17.95</c:v>
                </c:pt>
                <c:pt idx="123">
                  <c:v>18.88</c:v>
                </c:pt>
                <c:pt idx="124">
                  <c:v>19.04</c:v>
                </c:pt>
                <c:pt idx="125">
                  <c:v>18.11</c:v>
                </c:pt>
                <c:pt idx="126">
                  <c:v>17.28</c:v>
                </c:pt>
                <c:pt idx="127">
                  <c:v>16.72</c:v>
                </c:pt>
                <c:pt idx="128">
                  <c:v>16.25</c:v>
                </c:pt>
                <c:pt idx="129">
                  <c:v>16.48</c:v>
                </c:pt>
                <c:pt idx="130">
                  <c:v>15.96</c:v>
                </c:pt>
                <c:pt idx="131">
                  <c:v>15.68</c:v>
                </c:pt>
                <c:pt idx="132">
                  <c:v>15.15</c:v>
                </c:pt>
                <c:pt idx="133">
                  <c:v>15.08</c:v>
                </c:pt>
                <c:pt idx="134">
                  <c:v>14.92</c:v>
                </c:pt>
                <c:pt idx="135">
                  <c:v>14.56</c:v>
                </c:pt>
                <c:pt idx="136">
                  <c:v>14.33</c:v>
                </c:pt>
                <c:pt idx="137">
                  <c:v>15.23</c:v>
                </c:pt>
                <c:pt idx="138">
                  <c:v>15.53</c:v>
                </c:pt>
                <c:pt idx="139">
                  <c:v>16.07</c:v>
                </c:pt>
                <c:pt idx="140">
                  <c:v>15.76</c:v>
                </c:pt>
                <c:pt idx="141">
                  <c:v>15.19</c:v>
                </c:pt>
                <c:pt idx="142">
                  <c:v>15.38</c:v>
                </c:pt>
                <c:pt idx="143">
                  <c:v>15.27</c:v>
                </c:pt>
                <c:pt idx="144">
                  <c:v>14.75</c:v>
                </c:pt>
                <c:pt idx="145">
                  <c:v>15.05</c:v>
                </c:pt>
                <c:pt idx="146">
                  <c:v>15.47</c:v>
                </c:pt>
                <c:pt idx="147">
                  <c:v>15.33</c:v>
                </c:pt>
                <c:pt idx="148">
                  <c:v>15.91</c:v>
                </c:pt>
                <c:pt idx="149">
                  <c:v>15.96</c:v>
                </c:pt>
                <c:pt idx="150">
                  <c:v>15.2</c:v>
                </c:pt>
                <c:pt idx="151">
                  <c:v>15.49</c:v>
                </c:pt>
                <c:pt idx="152">
                  <c:v>15.05</c:v>
                </c:pt>
                <c:pt idx="153">
                  <c:v>15.41</c:v>
                </c:pt>
                <c:pt idx="154">
                  <c:v>14.89</c:v>
                </c:pt>
                <c:pt idx="155">
                  <c:v>14.43</c:v>
                </c:pt>
                <c:pt idx="156">
                  <c:v>14.8</c:v>
                </c:pt>
                <c:pt idx="157">
                  <c:v>14.73</c:v>
                </c:pt>
                <c:pt idx="158">
                  <c:v>14.35</c:v>
                </c:pt>
                <c:pt idx="159">
                  <c:v>13.46</c:v>
                </c:pt>
                <c:pt idx="160">
                  <c:v>12.9</c:v>
                </c:pt>
                <c:pt idx="161">
                  <c:v>13.05</c:v>
                </c:pt>
                <c:pt idx="162">
                  <c:v>13.86</c:v>
                </c:pt>
                <c:pt idx="163">
                  <c:v>13.57</c:v>
                </c:pt>
                <c:pt idx="164">
                  <c:v>13.28</c:v>
                </c:pt>
                <c:pt idx="165">
                  <c:v>13.31</c:v>
                </c:pt>
                <c:pt idx="166">
                  <c:v>13.43</c:v>
                </c:pt>
                <c:pt idx="167">
                  <c:v>13.13</c:v>
                </c:pt>
                <c:pt idx="168">
                  <c:v>13.39</c:v>
                </c:pt>
                <c:pt idx="169">
                  <c:v>13.74</c:v>
                </c:pt>
                <c:pt idx="170">
                  <c:v>13.54</c:v>
                </c:pt>
                <c:pt idx="171">
                  <c:v>13.71</c:v>
                </c:pt>
                <c:pt idx="172">
                  <c:v>13.97</c:v>
                </c:pt>
                <c:pt idx="173">
                  <c:v>14.33</c:v>
                </c:pt>
                <c:pt idx="174">
                  <c:v>15.13</c:v>
                </c:pt>
                <c:pt idx="175">
                  <c:v>15.11</c:v>
                </c:pt>
                <c:pt idx="176">
                  <c:v>15.98</c:v>
                </c:pt>
                <c:pt idx="177">
                  <c:v>16.829999999999998</c:v>
                </c:pt>
                <c:pt idx="178">
                  <c:v>16.309999999999999</c:v>
                </c:pt>
                <c:pt idx="179">
                  <c:v>16.7</c:v>
                </c:pt>
                <c:pt idx="180">
                  <c:v>17.010000000000002</c:v>
                </c:pt>
                <c:pt idx="181">
                  <c:v>16.84</c:v>
                </c:pt>
                <c:pt idx="182">
                  <c:v>16.809999999999999</c:v>
                </c:pt>
                <c:pt idx="183">
                  <c:v>16.87</c:v>
                </c:pt>
                <c:pt idx="184">
                  <c:v>17.82</c:v>
                </c:pt>
                <c:pt idx="185">
                  <c:v>17.850000000000001</c:v>
                </c:pt>
                <c:pt idx="186">
                  <c:v>17.72</c:v>
                </c:pt>
                <c:pt idx="187">
                  <c:v>18.14</c:v>
                </c:pt>
                <c:pt idx="188">
                  <c:v>18.55</c:v>
                </c:pt>
                <c:pt idx="189">
                  <c:v>18.96</c:v>
                </c:pt>
                <c:pt idx="190">
                  <c:v>18.2</c:v>
                </c:pt>
                <c:pt idx="191">
                  <c:v>17.52</c:v>
                </c:pt>
                <c:pt idx="192">
                  <c:v>17.12</c:v>
                </c:pt>
                <c:pt idx="193">
                  <c:v>17.47</c:v>
                </c:pt>
                <c:pt idx="194">
                  <c:v>17.82</c:v>
                </c:pt>
                <c:pt idx="195">
                  <c:v>18.07</c:v>
                </c:pt>
                <c:pt idx="196">
                  <c:v>17.71</c:v>
                </c:pt>
                <c:pt idx="197">
                  <c:v>17.420000000000002</c:v>
                </c:pt>
                <c:pt idx="198">
                  <c:v>16.739999999999998</c:v>
                </c:pt>
                <c:pt idx="199">
                  <c:v>16.670000000000002</c:v>
                </c:pt>
                <c:pt idx="200">
                  <c:v>15.88</c:v>
                </c:pt>
                <c:pt idx="201">
                  <c:v>15.95</c:v>
                </c:pt>
                <c:pt idx="202">
                  <c:v>15.45</c:v>
                </c:pt>
                <c:pt idx="203">
                  <c:v>15.36</c:v>
                </c:pt>
                <c:pt idx="204">
                  <c:v>15.41</c:v>
                </c:pt>
                <c:pt idx="205">
                  <c:v>14.8</c:v>
                </c:pt>
                <c:pt idx="206">
                  <c:v>15.02</c:v>
                </c:pt>
                <c:pt idx="207">
                  <c:v>15.38</c:v>
                </c:pt>
                <c:pt idx="208">
                  <c:v>15.08</c:v>
                </c:pt>
                <c:pt idx="209">
                  <c:v>15.27</c:v>
                </c:pt>
                <c:pt idx="210">
                  <c:v>15.6</c:v>
                </c:pt>
                <c:pt idx="211">
                  <c:v>15.98</c:v>
                </c:pt>
                <c:pt idx="212">
                  <c:v>15.72</c:v>
                </c:pt>
                <c:pt idx="213">
                  <c:v>15.22</c:v>
                </c:pt>
                <c:pt idx="214">
                  <c:v>14.94</c:v>
                </c:pt>
                <c:pt idx="215">
                  <c:v>15.81</c:v>
                </c:pt>
                <c:pt idx="216">
                  <c:v>16.190000000000001</c:v>
                </c:pt>
                <c:pt idx="217">
                  <c:v>16.07</c:v>
                </c:pt>
                <c:pt idx="218">
                  <c:v>16.05</c:v>
                </c:pt>
                <c:pt idx="219">
                  <c:v>16.920000000000002</c:v>
                </c:pt>
                <c:pt idx="220">
                  <c:v>17.22</c:v>
                </c:pt>
                <c:pt idx="221">
                  <c:v>16.89</c:v>
                </c:pt>
                <c:pt idx="222">
                  <c:v>17.14</c:v>
                </c:pt>
                <c:pt idx="223">
                  <c:v>17.34</c:v>
                </c:pt>
                <c:pt idx="224">
                  <c:v>17.05</c:v>
                </c:pt>
                <c:pt idx="225">
                  <c:v>16.899999999999999</c:v>
                </c:pt>
                <c:pt idx="226">
                  <c:v>16.61</c:v>
                </c:pt>
                <c:pt idx="227">
                  <c:v>17.22</c:v>
                </c:pt>
                <c:pt idx="228">
                  <c:v>17.03</c:v>
                </c:pt>
                <c:pt idx="229">
                  <c:v>16.899999999999999</c:v>
                </c:pt>
                <c:pt idx="230">
                  <c:v>17.260000000000002</c:v>
                </c:pt>
                <c:pt idx="231">
                  <c:v>17.78</c:v>
                </c:pt>
                <c:pt idx="232">
                  <c:v>17.68</c:v>
                </c:pt>
                <c:pt idx="233">
                  <c:v>17.579999999999998</c:v>
                </c:pt>
                <c:pt idx="234">
                  <c:v>16.600000000000001</c:v>
                </c:pt>
                <c:pt idx="235">
                  <c:v>16.16</c:v>
                </c:pt>
                <c:pt idx="236">
                  <c:v>15.48</c:v>
                </c:pt>
                <c:pt idx="237">
                  <c:v>14.74</c:v>
                </c:pt>
                <c:pt idx="238">
                  <c:v>14.44</c:v>
                </c:pt>
                <c:pt idx="239">
                  <c:v>15.43</c:v>
                </c:pt>
                <c:pt idx="240">
                  <c:v>15.47</c:v>
                </c:pt>
                <c:pt idx="241">
                  <c:v>15.06</c:v>
                </c:pt>
                <c:pt idx="242">
                  <c:v>15.4</c:v>
                </c:pt>
                <c:pt idx="243">
                  <c:v>15.57</c:v>
                </c:pt>
                <c:pt idx="244">
                  <c:v>15.66</c:v>
                </c:pt>
                <c:pt idx="245">
                  <c:v>15.61</c:v>
                </c:pt>
                <c:pt idx="246">
                  <c:v>16.16</c:v>
                </c:pt>
                <c:pt idx="247">
                  <c:v>17.72</c:v>
                </c:pt>
                <c:pt idx="248">
                  <c:v>17.72</c:v>
                </c:pt>
                <c:pt idx="249">
                  <c:v>17.66</c:v>
                </c:pt>
                <c:pt idx="250">
                  <c:v>18.2</c:v>
                </c:pt>
                <c:pt idx="251">
                  <c:v>19.010000000000002</c:v>
                </c:pt>
                <c:pt idx="252">
                  <c:v>19.03</c:v>
                </c:pt>
                <c:pt idx="253">
                  <c:v>19.73</c:v>
                </c:pt>
                <c:pt idx="254">
                  <c:v>19.95</c:v>
                </c:pt>
                <c:pt idx="255">
                  <c:v>19.920000000000002</c:v>
                </c:pt>
                <c:pt idx="256">
                  <c:v>19.77</c:v>
                </c:pt>
                <c:pt idx="257">
                  <c:v>19.22</c:v>
                </c:pt>
                <c:pt idx="258">
                  <c:v>19.2</c:v>
                </c:pt>
                <c:pt idx="259">
                  <c:v>18.690000000000001</c:v>
                </c:pt>
                <c:pt idx="260">
                  <c:v>19.03</c:v>
                </c:pt>
                <c:pt idx="261">
                  <c:v>18.46</c:v>
                </c:pt>
                <c:pt idx="262">
                  <c:v>18.02</c:v>
                </c:pt>
                <c:pt idx="263">
                  <c:v>17.649999999999999</c:v>
                </c:pt>
                <c:pt idx="264">
                  <c:v>17.13</c:v>
                </c:pt>
                <c:pt idx="265">
                  <c:v>16.899999999999999</c:v>
                </c:pt>
                <c:pt idx="266">
                  <c:v>17.100000000000001</c:v>
                </c:pt>
                <c:pt idx="267">
                  <c:v>15.79</c:v>
                </c:pt>
                <c:pt idx="268">
                  <c:v>15.42</c:v>
                </c:pt>
                <c:pt idx="269">
                  <c:v>14.35</c:v>
                </c:pt>
                <c:pt idx="270">
                  <c:v>14.58</c:v>
                </c:pt>
                <c:pt idx="271">
                  <c:v>15.02</c:v>
                </c:pt>
                <c:pt idx="272">
                  <c:v>15.27</c:v>
                </c:pt>
                <c:pt idx="273">
                  <c:v>15.93</c:v>
                </c:pt>
                <c:pt idx="274">
                  <c:v>15.62</c:v>
                </c:pt>
                <c:pt idx="275">
                  <c:v>15.74</c:v>
                </c:pt>
                <c:pt idx="276">
                  <c:v>16.190000000000001</c:v>
                </c:pt>
                <c:pt idx="277">
                  <c:v>17.18</c:v>
                </c:pt>
                <c:pt idx="278">
                  <c:v>17.420000000000002</c:v>
                </c:pt>
                <c:pt idx="279">
                  <c:v>16.8</c:v>
                </c:pt>
                <c:pt idx="280">
                  <c:v>16.600000000000001</c:v>
                </c:pt>
                <c:pt idx="281">
                  <c:v>16.28</c:v>
                </c:pt>
                <c:pt idx="282">
                  <c:v>16.45</c:v>
                </c:pt>
                <c:pt idx="283">
                  <c:v>16.53</c:v>
                </c:pt>
                <c:pt idx="284">
                  <c:v>16.510000000000002</c:v>
                </c:pt>
                <c:pt idx="285">
                  <c:v>16.55</c:v>
                </c:pt>
                <c:pt idx="286">
                  <c:v>16.66</c:v>
                </c:pt>
                <c:pt idx="287">
                  <c:v>16.510000000000002</c:v>
                </c:pt>
                <c:pt idx="288">
                  <c:v>16.32</c:v>
                </c:pt>
                <c:pt idx="289">
                  <c:v>16.350000000000001</c:v>
                </c:pt>
                <c:pt idx="290">
                  <c:v>16.39</c:v>
                </c:pt>
                <c:pt idx="291">
                  <c:v>17.07</c:v>
                </c:pt>
                <c:pt idx="292">
                  <c:v>17.21</c:v>
                </c:pt>
                <c:pt idx="293">
                  <c:v>17.54</c:v>
                </c:pt>
                <c:pt idx="294">
                  <c:v>18.079999999999998</c:v>
                </c:pt>
                <c:pt idx="295">
                  <c:v>18.2</c:v>
                </c:pt>
                <c:pt idx="296">
                  <c:v>17.95</c:v>
                </c:pt>
                <c:pt idx="297">
                  <c:v>17.350000000000001</c:v>
                </c:pt>
                <c:pt idx="298">
                  <c:v>16.54</c:v>
                </c:pt>
                <c:pt idx="299">
                  <c:v>16.579999999999998</c:v>
                </c:pt>
                <c:pt idx="300">
                  <c:v>17.5</c:v>
                </c:pt>
                <c:pt idx="301">
                  <c:v>17.22</c:v>
                </c:pt>
                <c:pt idx="302">
                  <c:v>17.649999999999999</c:v>
                </c:pt>
                <c:pt idx="303">
                  <c:v>17.84</c:v>
                </c:pt>
                <c:pt idx="304">
                  <c:v>17.78</c:v>
                </c:pt>
                <c:pt idx="305">
                  <c:v>16.64</c:v>
                </c:pt>
                <c:pt idx="306">
                  <c:v>15.7</c:v>
                </c:pt>
                <c:pt idx="307">
                  <c:v>16.55</c:v>
                </c:pt>
                <c:pt idx="308">
                  <c:v>16.440000000000001</c:v>
                </c:pt>
                <c:pt idx="309">
                  <c:v>17.09</c:v>
                </c:pt>
                <c:pt idx="310">
                  <c:v>16.5</c:v>
                </c:pt>
                <c:pt idx="311">
                  <c:v>17.03</c:v>
                </c:pt>
                <c:pt idx="312">
                  <c:v>16.899999999999999</c:v>
                </c:pt>
                <c:pt idx="313">
                  <c:v>16.96</c:v>
                </c:pt>
                <c:pt idx="314">
                  <c:v>16.71</c:v>
                </c:pt>
                <c:pt idx="315">
                  <c:v>17.05</c:v>
                </c:pt>
                <c:pt idx="316">
                  <c:v>17.850000000000001</c:v>
                </c:pt>
                <c:pt idx="317">
                  <c:v>18.649999999999999</c:v>
                </c:pt>
                <c:pt idx="318">
                  <c:v>18.989999999999998</c:v>
                </c:pt>
                <c:pt idx="319">
                  <c:v>19.36</c:v>
                </c:pt>
                <c:pt idx="320">
                  <c:v>19.03</c:v>
                </c:pt>
                <c:pt idx="321">
                  <c:v>18.36</c:v>
                </c:pt>
                <c:pt idx="322">
                  <c:v>18.75</c:v>
                </c:pt>
                <c:pt idx="323">
                  <c:v>19.25</c:v>
                </c:pt>
                <c:pt idx="324">
                  <c:v>18.91</c:v>
                </c:pt>
                <c:pt idx="325">
                  <c:v>18.03</c:v>
                </c:pt>
                <c:pt idx="326">
                  <c:v>17.7</c:v>
                </c:pt>
                <c:pt idx="327">
                  <c:v>17.600000000000001</c:v>
                </c:pt>
                <c:pt idx="328">
                  <c:v>19.53</c:v>
                </c:pt>
                <c:pt idx="329">
                  <c:v>19.86</c:v>
                </c:pt>
                <c:pt idx="330">
                  <c:v>20.55</c:v>
                </c:pt>
                <c:pt idx="331">
                  <c:v>20.45</c:v>
                </c:pt>
                <c:pt idx="332">
                  <c:v>19.95</c:v>
                </c:pt>
                <c:pt idx="333">
                  <c:v>20.53</c:v>
                </c:pt>
                <c:pt idx="334">
                  <c:v>21.39</c:v>
                </c:pt>
                <c:pt idx="335">
                  <c:v>22.92</c:v>
                </c:pt>
                <c:pt idx="336">
                  <c:v>23.04</c:v>
                </c:pt>
                <c:pt idx="337">
                  <c:v>23.27</c:v>
                </c:pt>
                <c:pt idx="338">
                  <c:v>23.16</c:v>
                </c:pt>
                <c:pt idx="339">
                  <c:v>22.1</c:v>
                </c:pt>
                <c:pt idx="340">
                  <c:v>21.2</c:v>
                </c:pt>
                <c:pt idx="341">
                  <c:v>21.57</c:v>
                </c:pt>
                <c:pt idx="342">
                  <c:v>21.72</c:v>
                </c:pt>
                <c:pt idx="343">
                  <c:v>20.6</c:v>
                </c:pt>
                <c:pt idx="344">
                  <c:v>20.149999999999999</c:v>
                </c:pt>
                <c:pt idx="345">
                  <c:v>20.21</c:v>
                </c:pt>
                <c:pt idx="346">
                  <c:v>18.510000000000002</c:v>
                </c:pt>
                <c:pt idx="347">
                  <c:v>18.670000000000002</c:v>
                </c:pt>
                <c:pt idx="348">
                  <c:v>18.71</c:v>
                </c:pt>
                <c:pt idx="349">
                  <c:v>18.78</c:v>
                </c:pt>
                <c:pt idx="350">
                  <c:v>18.95</c:v>
                </c:pt>
                <c:pt idx="351">
                  <c:v>18.41</c:v>
                </c:pt>
                <c:pt idx="352">
                  <c:v>17.989999999999998</c:v>
                </c:pt>
                <c:pt idx="353">
                  <c:v>17.7</c:v>
                </c:pt>
                <c:pt idx="354">
                  <c:v>18.07</c:v>
                </c:pt>
                <c:pt idx="355">
                  <c:v>17.350000000000001</c:v>
                </c:pt>
                <c:pt idx="356">
                  <c:v>18.100000000000001</c:v>
                </c:pt>
                <c:pt idx="357">
                  <c:v>19.420000000000002</c:v>
                </c:pt>
                <c:pt idx="358">
                  <c:v>20.75</c:v>
                </c:pt>
                <c:pt idx="359">
                  <c:v>20.97</c:v>
                </c:pt>
                <c:pt idx="360">
                  <c:v>21.69</c:v>
                </c:pt>
                <c:pt idx="361">
                  <c:v>22.36</c:v>
                </c:pt>
                <c:pt idx="362">
                  <c:v>24.4</c:v>
                </c:pt>
                <c:pt idx="363">
                  <c:v>23.06</c:v>
                </c:pt>
                <c:pt idx="364">
                  <c:v>25.23</c:v>
                </c:pt>
                <c:pt idx="365">
                  <c:v>23.15</c:v>
                </c:pt>
                <c:pt idx="366">
                  <c:v>23.07</c:v>
                </c:pt>
                <c:pt idx="367">
                  <c:v>22.6</c:v>
                </c:pt>
                <c:pt idx="368">
                  <c:v>22.26</c:v>
                </c:pt>
                <c:pt idx="369">
                  <c:v>22.37</c:v>
                </c:pt>
                <c:pt idx="370">
                  <c:v>21.69</c:v>
                </c:pt>
                <c:pt idx="371">
                  <c:v>22.34</c:v>
                </c:pt>
                <c:pt idx="372">
                  <c:v>22.46</c:v>
                </c:pt>
                <c:pt idx="373">
                  <c:v>22.41</c:v>
                </c:pt>
                <c:pt idx="374">
                  <c:v>22.83</c:v>
                </c:pt>
                <c:pt idx="375">
                  <c:v>22.42</c:v>
                </c:pt>
                <c:pt idx="376">
                  <c:v>21.97</c:v>
                </c:pt>
                <c:pt idx="377">
                  <c:v>22.4</c:v>
                </c:pt>
                <c:pt idx="378">
                  <c:v>23.17</c:v>
                </c:pt>
                <c:pt idx="379">
                  <c:v>22.87</c:v>
                </c:pt>
                <c:pt idx="380">
                  <c:v>20.62</c:v>
                </c:pt>
                <c:pt idx="381">
                  <c:v>20.41</c:v>
                </c:pt>
                <c:pt idx="382">
                  <c:v>19.64</c:v>
                </c:pt>
                <c:pt idx="383">
                  <c:v>20.32</c:v>
                </c:pt>
                <c:pt idx="384">
                  <c:v>20.11</c:v>
                </c:pt>
                <c:pt idx="385">
                  <c:v>19.89</c:v>
                </c:pt>
                <c:pt idx="386">
                  <c:v>18.989999999999998</c:v>
                </c:pt>
                <c:pt idx="387">
                  <c:v>18.96</c:v>
                </c:pt>
                <c:pt idx="388">
                  <c:v>17.829999999999998</c:v>
                </c:pt>
                <c:pt idx="389">
                  <c:v>16.93</c:v>
                </c:pt>
                <c:pt idx="390">
                  <c:v>16.309999999999999</c:v>
                </c:pt>
                <c:pt idx="391">
                  <c:v>15.65</c:v>
                </c:pt>
                <c:pt idx="392">
                  <c:v>15.26</c:v>
                </c:pt>
                <c:pt idx="393">
                  <c:v>15.4</c:v>
                </c:pt>
                <c:pt idx="394">
                  <c:v>16.04</c:v>
                </c:pt>
                <c:pt idx="395">
                  <c:v>15.86</c:v>
                </c:pt>
                <c:pt idx="396">
                  <c:v>15.02</c:v>
                </c:pt>
                <c:pt idx="397">
                  <c:v>15.09</c:v>
                </c:pt>
                <c:pt idx="398">
                  <c:v>15.56</c:v>
                </c:pt>
                <c:pt idx="399">
                  <c:v>15.52</c:v>
                </c:pt>
                <c:pt idx="400">
                  <c:v>15.47</c:v>
                </c:pt>
                <c:pt idx="401">
                  <c:v>16.03</c:v>
                </c:pt>
                <c:pt idx="402">
                  <c:v>16.309999999999999</c:v>
                </c:pt>
                <c:pt idx="403">
                  <c:v>16.739999999999998</c:v>
                </c:pt>
                <c:pt idx="404">
                  <c:v>17.63</c:v>
                </c:pt>
                <c:pt idx="405">
                  <c:v>18.07</c:v>
                </c:pt>
                <c:pt idx="406">
                  <c:v>18.16</c:v>
                </c:pt>
                <c:pt idx="407">
                  <c:v>18.46</c:v>
                </c:pt>
                <c:pt idx="408">
                  <c:v>19.170000000000002</c:v>
                </c:pt>
                <c:pt idx="409">
                  <c:v>19.84</c:v>
                </c:pt>
                <c:pt idx="410">
                  <c:v>19.489999999999998</c:v>
                </c:pt>
                <c:pt idx="411">
                  <c:v>18.63</c:v>
                </c:pt>
                <c:pt idx="412">
                  <c:v>18.73</c:v>
                </c:pt>
                <c:pt idx="413">
                  <c:v>19.2</c:v>
                </c:pt>
                <c:pt idx="414">
                  <c:v>19.579999999999998</c:v>
                </c:pt>
                <c:pt idx="415">
                  <c:v>19.739999999999998</c:v>
                </c:pt>
                <c:pt idx="416">
                  <c:v>19.89</c:v>
                </c:pt>
                <c:pt idx="417">
                  <c:v>19.45</c:v>
                </c:pt>
                <c:pt idx="418">
                  <c:v>19.57</c:v>
                </c:pt>
                <c:pt idx="419">
                  <c:v>20.13</c:v>
                </c:pt>
                <c:pt idx="420">
                  <c:v>19.86</c:v>
                </c:pt>
                <c:pt idx="421">
                  <c:v>19.260000000000002</c:v>
                </c:pt>
                <c:pt idx="422">
                  <c:v>18.87</c:v>
                </c:pt>
                <c:pt idx="423">
                  <c:v>18.059999999999999</c:v>
                </c:pt>
                <c:pt idx="424">
                  <c:v>18.18</c:v>
                </c:pt>
                <c:pt idx="425">
                  <c:v>18.190000000000001</c:v>
                </c:pt>
                <c:pt idx="426">
                  <c:v>18.96</c:v>
                </c:pt>
                <c:pt idx="427">
                  <c:v>19.21</c:v>
                </c:pt>
                <c:pt idx="428">
                  <c:v>18.100000000000001</c:v>
                </c:pt>
                <c:pt idx="429">
                  <c:v>18.14</c:v>
                </c:pt>
                <c:pt idx="430">
                  <c:v>17.670000000000002</c:v>
                </c:pt>
                <c:pt idx="431">
                  <c:v>17.22</c:v>
                </c:pt>
                <c:pt idx="432">
                  <c:v>16.22</c:v>
                </c:pt>
                <c:pt idx="433">
                  <c:v>14.69</c:v>
                </c:pt>
                <c:pt idx="434">
                  <c:v>14.68</c:v>
                </c:pt>
                <c:pt idx="435">
                  <c:v>13.8</c:v>
                </c:pt>
                <c:pt idx="436">
                  <c:v>13.14</c:v>
                </c:pt>
                <c:pt idx="437">
                  <c:v>13.58</c:v>
                </c:pt>
                <c:pt idx="438">
                  <c:v>12.51</c:v>
                </c:pt>
                <c:pt idx="439">
                  <c:v>12.33</c:v>
                </c:pt>
                <c:pt idx="440">
                  <c:v>10.84</c:v>
                </c:pt>
                <c:pt idx="441">
                  <c:v>10.6</c:v>
                </c:pt>
                <c:pt idx="442">
                  <c:v>11.34</c:v>
                </c:pt>
                <c:pt idx="443">
                  <c:v>11.9</c:v>
                </c:pt>
                <c:pt idx="444">
                  <c:v>11.56</c:v>
                </c:pt>
                <c:pt idx="445">
                  <c:v>11.99</c:v>
                </c:pt>
                <c:pt idx="446">
                  <c:v>12.45</c:v>
                </c:pt>
                <c:pt idx="447">
                  <c:v>13.08</c:v>
                </c:pt>
                <c:pt idx="448">
                  <c:v>13.05</c:v>
                </c:pt>
                <c:pt idx="449">
                  <c:v>13.35</c:v>
                </c:pt>
                <c:pt idx="450">
                  <c:v>13.89</c:v>
                </c:pt>
                <c:pt idx="451">
                  <c:v>13.71</c:v>
                </c:pt>
                <c:pt idx="452">
                  <c:v>13.69</c:v>
                </c:pt>
                <c:pt idx="453">
                  <c:v>14.44</c:v>
                </c:pt>
                <c:pt idx="454">
                  <c:v>14.58</c:v>
                </c:pt>
                <c:pt idx="455">
                  <c:v>14.77</c:v>
                </c:pt>
                <c:pt idx="456">
                  <c:v>14.17</c:v>
                </c:pt>
                <c:pt idx="457">
                  <c:v>14.33</c:v>
                </c:pt>
                <c:pt idx="458">
                  <c:v>14.64</c:v>
                </c:pt>
                <c:pt idx="459">
                  <c:v>14.96</c:v>
                </c:pt>
                <c:pt idx="460">
                  <c:v>15.04</c:v>
                </c:pt>
                <c:pt idx="461">
                  <c:v>15.23</c:v>
                </c:pt>
                <c:pt idx="462">
                  <c:v>15.43</c:v>
                </c:pt>
                <c:pt idx="463">
                  <c:v>15.25</c:v>
                </c:pt>
                <c:pt idx="464">
                  <c:v>14.99</c:v>
                </c:pt>
                <c:pt idx="465">
                  <c:v>14.74</c:v>
                </c:pt>
                <c:pt idx="466">
                  <c:v>14.75</c:v>
                </c:pt>
                <c:pt idx="467">
                  <c:v>14.54</c:v>
                </c:pt>
                <c:pt idx="468">
                  <c:v>14</c:v>
                </c:pt>
                <c:pt idx="469">
                  <c:v>14.04</c:v>
                </c:pt>
                <c:pt idx="470">
                  <c:v>13.56</c:v>
                </c:pt>
                <c:pt idx="471">
                  <c:v>13.57</c:v>
                </c:pt>
                <c:pt idx="472">
                  <c:v>13.01</c:v>
                </c:pt>
                <c:pt idx="473">
                  <c:v>12.34</c:v>
                </c:pt>
                <c:pt idx="474">
                  <c:v>12.75</c:v>
                </c:pt>
                <c:pt idx="475">
                  <c:v>12.94</c:v>
                </c:pt>
                <c:pt idx="476">
                  <c:v>13.92</c:v>
                </c:pt>
                <c:pt idx="477">
                  <c:v>14.16</c:v>
                </c:pt>
                <c:pt idx="478">
                  <c:v>13.74</c:v>
                </c:pt>
                <c:pt idx="479">
                  <c:v>14.05</c:v>
                </c:pt>
                <c:pt idx="480">
                  <c:v>14.73</c:v>
                </c:pt>
                <c:pt idx="481">
                  <c:v>14.37</c:v>
                </c:pt>
                <c:pt idx="482">
                  <c:v>14.76</c:v>
                </c:pt>
                <c:pt idx="483">
                  <c:v>15.05</c:v>
                </c:pt>
                <c:pt idx="484">
                  <c:v>15.33</c:v>
                </c:pt>
                <c:pt idx="485">
                  <c:v>15.08</c:v>
                </c:pt>
                <c:pt idx="486">
                  <c:v>13.91</c:v>
                </c:pt>
                <c:pt idx="487">
                  <c:v>13</c:v>
                </c:pt>
                <c:pt idx="488">
                  <c:v>13.07</c:v>
                </c:pt>
                <c:pt idx="489">
                  <c:v>13.73</c:v>
                </c:pt>
                <c:pt idx="490">
                  <c:v>13.93</c:v>
                </c:pt>
                <c:pt idx="491">
                  <c:v>13.8</c:v>
                </c:pt>
                <c:pt idx="492">
                  <c:v>13.53</c:v>
                </c:pt>
                <c:pt idx="493">
                  <c:v>13.64</c:v>
                </c:pt>
                <c:pt idx="494">
                  <c:v>13.66</c:v>
                </c:pt>
                <c:pt idx="495">
                  <c:v>13.65</c:v>
                </c:pt>
                <c:pt idx="496">
                  <c:v>13.78</c:v>
                </c:pt>
                <c:pt idx="497">
                  <c:v>13.8</c:v>
                </c:pt>
                <c:pt idx="498">
                  <c:v>13.99</c:v>
                </c:pt>
                <c:pt idx="499">
                  <c:v>13.93</c:v>
                </c:pt>
                <c:pt idx="500">
                  <c:v>13.9</c:v>
                </c:pt>
                <c:pt idx="501">
                  <c:v>13.75</c:v>
                </c:pt>
                <c:pt idx="502">
                  <c:v>13.4</c:v>
                </c:pt>
                <c:pt idx="503">
                  <c:v>13.15</c:v>
                </c:pt>
                <c:pt idx="504">
                  <c:v>12.68</c:v>
                </c:pt>
                <c:pt idx="505">
                  <c:v>12.44</c:v>
                </c:pt>
                <c:pt idx="506">
                  <c:v>12.43</c:v>
                </c:pt>
                <c:pt idx="507">
                  <c:v>12.22</c:v>
                </c:pt>
                <c:pt idx="508">
                  <c:v>11.49</c:v>
                </c:pt>
                <c:pt idx="509">
                  <c:v>11.53</c:v>
                </c:pt>
                <c:pt idx="510">
                  <c:v>11.85</c:v>
                </c:pt>
                <c:pt idx="511">
                  <c:v>11.84</c:v>
                </c:pt>
                <c:pt idx="512">
                  <c:v>11.47</c:v>
                </c:pt>
                <c:pt idx="513">
                  <c:v>11.07</c:v>
                </c:pt>
                <c:pt idx="514">
                  <c:v>11.17</c:v>
                </c:pt>
                <c:pt idx="515">
                  <c:v>11.64</c:v>
                </c:pt>
                <c:pt idx="516">
                  <c:v>11.91</c:v>
                </c:pt>
                <c:pt idx="517">
                  <c:v>11.69</c:v>
                </c:pt>
                <c:pt idx="518">
                  <c:v>11.52</c:v>
                </c:pt>
                <c:pt idx="519">
                  <c:v>11.48</c:v>
                </c:pt>
                <c:pt idx="520">
                  <c:v>11.43</c:v>
                </c:pt>
                <c:pt idx="521">
                  <c:v>10.69</c:v>
                </c:pt>
                <c:pt idx="522">
                  <c:v>10.49</c:v>
                </c:pt>
                <c:pt idx="523">
                  <c:v>10.5</c:v>
                </c:pt>
                <c:pt idx="524">
                  <c:v>10.61</c:v>
                </c:pt>
                <c:pt idx="525">
                  <c:v>10.52</c:v>
                </c:pt>
                <c:pt idx="526">
                  <c:v>10.17</c:v>
                </c:pt>
                <c:pt idx="527">
                  <c:v>10.36</c:v>
                </c:pt>
                <c:pt idx="528">
                  <c:v>10.33</c:v>
                </c:pt>
                <c:pt idx="529">
                  <c:v>10.71</c:v>
                </c:pt>
                <c:pt idx="530">
                  <c:v>11.4</c:v>
                </c:pt>
                <c:pt idx="531">
                  <c:v>11.03</c:v>
                </c:pt>
                <c:pt idx="532">
                  <c:v>11.15</c:v>
                </c:pt>
                <c:pt idx="533">
                  <c:v>11.11</c:v>
                </c:pt>
                <c:pt idx="534">
                  <c:v>11.58</c:v>
                </c:pt>
                <c:pt idx="535">
                  <c:v>12.01</c:v>
                </c:pt>
                <c:pt idx="536">
                  <c:v>12.55</c:v>
                </c:pt>
                <c:pt idx="537">
                  <c:v>12.86</c:v>
                </c:pt>
                <c:pt idx="538">
                  <c:v>12.88</c:v>
                </c:pt>
                <c:pt idx="539">
                  <c:v>12.54</c:v>
                </c:pt>
                <c:pt idx="540">
                  <c:v>12.35</c:v>
                </c:pt>
                <c:pt idx="541">
                  <c:v>12.18</c:v>
                </c:pt>
                <c:pt idx="542">
                  <c:v>11.91</c:v>
                </c:pt>
                <c:pt idx="543">
                  <c:v>12.03</c:v>
                </c:pt>
                <c:pt idx="544">
                  <c:v>12</c:v>
                </c:pt>
                <c:pt idx="545">
                  <c:v>11.79</c:v>
                </c:pt>
                <c:pt idx="546">
                  <c:v>11.73</c:v>
                </c:pt>
                <c:pt idx="547">
                  <c:v>11.94</c:v>
                </c:pt>
                <c:pt idx="548">
                  <c:v>12.05</c:v>
                </c:pt>
                <c:pt idx="549">
                  <c:v>12.05</c:v>
                </c:pt>
                <c:pt idx="550">
                  <c:v>11.41</c:v>
                </c:pt>
                <c:pt idx="551">
                  <c:v>10.99</c:v>
                </c:pt>
                <c:pt idx="552">
                  <c:v>10.06</c:v>
                </c:pt>
                <c:pt idx="553">
                  <c:v>10.33</c:v>
                </c:pt>
                <c:pt idx="554">
                  <c:v>9.64</c:v>
                </c:pt>
                <c:pt idx="555">
                  <c:v>9.14</c:v>
                </c:pt>
                <c:pt idx="556">
                  <c:v>9.15</c:v>
                </c:pt>
                <c:pt idx="557">
                  <c:v>9</c:v>
                </c:pt>
                <c:pt idx="558">
                  <c:v>8.57</c:v>
                </c:pt>
                <c:pt idx="559">
                  <c:v>7.95</c:v>
                </c:pt>
                <c:pt idx="560">
                  <c:v>7.39</c:v>
                </c:pt>
                <c:pt idx="561">
                  <c:v>6.75</c:v>
                </c:pt>
                <c:pt idx="562">
                  <c:v>6.41</c:v>
                </c:pt>
                <c:pt idx="563">
                  <c:v>6.64</c:v>
                </c:pt>
                <c:pt idx="564">
                  <c:v>6.78</c:v>
                </c:pt>
                <c:pt idx="565">
                  <c:v>6.69</c:v>
                </c:pt>
                <c:pt idx="566">
                  <c:v>6.52</c:v>
                </c:pt>
                <c:pt idx="567">
                  <c:v>6.58</c:v>
                </c:pt>
                <c:pt idx="568">
                  <c:v>6.5</c:v>
                </c:pt>
                <c:pt idx="569">
                  <c:v>6.37</c:v>
                </c:pt>
                <c:pt idx="570">
                  <c:v>6.3</c:v>
                </c:pt>
                <c:pt idx="571">
                  <c:v>6.15</c:v>
                </c:pt>
                <c:pt idx="572">
                  <c:v>6.29</c:v>
                </c:pt>
                <c:pt idx="573">
                  <c:v>6.33</c:v>
                </c:pt>
                <c:pt idx="574">
                  <c:v>6.13</c:v>
                </c:pt>
                <c:pt idx="575">
                  <c:v>6.1</c:v>
                </c:pt>
                <c:pt idx="576">
                  <c:v>6.24</c:v>
                </c:pt>
                <c:pt idx="577">
                  <c:v>6.36</c:v>
                </c:pt>
                <c:pt idx="578">
                  <c:v>6.46</c:v>
                </c:pt>
                <c:pt idx="579">
                  <c:v>6.83</c:v>
                </c:pt>
                <c:pt idx="580">
                  <c:v>7.02</c:v>
                </c:pt>
                <c:pt idx="581">
                  <c:v>7.05</c:v>
                </c:pt>
                <c:pt idx="582">
                  <c:v>6.48</c:v>
                </c:pt>
                <c:pt idx="583">
                  <c:v>6.56</c:v>
                </c:pt>
                <c:pt idx="584">
                  <c:v>6.79</c:v>
                </c:pt>
                <c:pt idx="585">
                  <c:v>6.47</c:v>
                </c:pt>
                <c:pt idx="586">
                  <c:v>6.16</c:v>
                </c:pt>
                <c:pt idx="587">
                  <c:v>5.99</c:v>
                </c:pt>
                <c:pt idx="588">
                  <c:v>5.46</c:v>
                </c:pt>
                <c:pt idx="589">
                  <c:v>5.8</c:v>
                </c:pt>
                <c:pt idx="590">
                  <c:v>5.6</c:v>
                </c:pt>
                <c:pt idx="591">
                  <c:v>5.19</c:v>
                </c:pt>
                <c:pt idx="592">
                  <c:v>5.04</c:v>
                </c:pt>
                <c:pt idx="593">
                  <c:v>5.08</c:v>
                </c:pt>
                <c:pt idx="594">
                  <c:v>5.0199999999999996</c:v>
                </c:pt>
                <c:pt idx="595">
                  <c:v>5.3</c:v>
                </c:pt>
                <c:pt idx="596">
                  <c:v>5.35</c:v>
                </c:pt>
                <c:pt idx="597">
                  <c:v>5.13</c:v>
                </c:pt>
                <c:pt idx="598">
                  <c:v>4.78</c:v>
                </c:pt>
                <c:pt idx="599">
                  <c:v>5.12</c:v>
                </c:pt>
                <c:pt idx="600">
                  <c:v>5.27</c:v>
                </c:pt>
                <c:pt idx="601">
                  <c:v>5.19</c:v>
                </c:pt>
                <c:pt idx="602">
                  <c:v>5.3</c:v>
                </c:pt>
                <c:pt idx="603">
                  <c:v>5.61</c:v>
                </c:pt>
                <c:pt idx="604">
                  <c:v>5.22</c:v>
                </c:pt>
                <c:pt idx="605">
                  <c:v>5.2</c:v>
                </c:pt>
                <c:pt idx="606">
                  <c:v>5.16</c:v>
                </c:pt>
                <c:pt idx="607">
                  <c:v>5.38</c:v>
                </c:pt>
                <c:pt idx="608">
                  <c:v>5.48</c:v>
                </c:pt>
                <c:pt idx="609">
                  <c:v>5.84</c:v>
                </c:pt>
                <c:pt idx="610">
                  <c:v>6.11</c:v>
                </c:pt>
                <c:pt idx="611">
                  <c:v>6.29</c:v>
                </c:pt>
                <c:pt idx="612">
                  <c:v>6.46</c:v>
                </c:pt>
                <c:pt idx="613">
                  <c:v>6.82</c:v>
                </c:pt>
                <c:pt idx="614">
                  <c:v>7.27</c:v>
                </c:pt>
                <c:pt idx="615">
                  <c:v>7.59</c:v>
                </c:pt>
                <c:pt idx="616">
                  <c:v>7.56</c:v>
                </c:pt>
                <c:pt idx="617">
                  <c:v>7.6</c:v>
                </c:pt>
                <c:pt idx="618">
                  <c:v>8.02</c:v>
                </c:pt>
                <c:pt idx="619">
                  <c:v>8.27</c:v>
                </c:pt>
                <c:pt idx="620">
                  <c:v>8.43</c:v>
                </c:pt>
                <c:pt idx="621">
                  <c:v>8</c:v>
                </c:pt>
                <c:pt idx="622">
                  <c:v>7.96</c:v>
                </c:pt>
                <c:pt idx="623">
                  <c:v>8.15</c:v>
                </c:pt>
                <c:pt idx="624">
                  <c:v>8.5299999999999994</c:v>
                </c:pt>
                <c:pt idx="625">
                  <c:v>8.6999999999999993</c:v>
                </c:pt>
                <c:pt idx="626">
                  <c:v>8.3699999999999992</c:v>
                </c:pt>
                <c:pt idx="627">
                  <c:v>8</c:v>
                </c:pt>
                <c:pt idx="628">
                  <c:v>7.67</c:v>
                </c:pt>
                <c:pt idx="629">
                  <c:v>7.35</c:v>
                </c:pt>
                <c:pt idx="630">
                  <c:v>7.44</c:v>
                </c:pt>
                <c:pt idx="631">
                  <c:v>7.46</c:v>
                </c:pt>
                <c:pt idx="632">
                  <c:v>7.32</c:v>
                </c:pt>
                <c:pt idx="633">
                  <c:v>7.55</c:v>
                </c:pt>
                <c:pt idx="634">
                  <c:v>7.81</c:v>
                </c:pt>
                <c:pt idx="635">
                  <c:v>8.07</c:v>
                </c:pt>
                <c:pt idx="636">
                  <c:v>8.16</c:v>
                </c:pt>
                <c:pt idx="637">
                  <c:v>8.06</c:v>
                </c:pt>
                <c:pt idx="638">
                  <c:v>7.92</c:v>
                </c:pt>
                <c:pt idx="639">
                  <c:v>7.9</c:v>
                </c:pt>
                <c:pt idx="640">
                  <c:v>8.0500000000000007</c:v>
                </c:pt>
                <c:pt idx="641">
                  <c:v>8.3800000000000008</c:v>
                </c:pt>
                <c:pt idx="642">
                  <c:v>8.7200000000000006</c:v>
                </c:pt>
                <c:pt idx="643">
                  <c:v>8.58</c:v>
                </c:pt>
                <c:pt idx="644">
                  <c:v>8.42</c:v>
                </c:pt>
                <c:pt idx="645">
                  <c:v>8.89</c:v>
                </c:pt>
                <c:pt idx="646">
                  <c:v>9.31</c:v>
                </c:pt>
                <c:pt idx="647">
                  <c:v>9.69</c:v>
                </c:pt>
                <c:pt idx="648">
                  <c:v>9.83</c:v>
                </c:pt>
                <c:pt idx="649">
                  <c:v>9.52</c:v>
                </c:pt>
                <c:pt idx="650">
                  <c:v>9.48</c:v>
                </c:pt>
                <c:pt idx="651">
                  <c:v>9.73</c:v>
                </c:pt>
                <c:pt idx="652">
                  <c:v>9.8000000000000007</c:v>
                </c:pt>
                <c:pt idx="653">
                  <c:v>9.9600000000000009</c:v>
                </c:pt>
                <c:pt idx="654">
                  <c:v>10.11</c:v>
                </c:pt>
                <c:pt idx="655">
                  <c:v>10.36</c:v>
                </c:pt>
                <c:pt idx="656">
                  <c:v>10.72</c:v>
                </c:pt>
                <c:pt idx="657">
                  <c:v>10.89</c:v>
                </c:pt>
                <c:pt idx="658">
                  <c:v>11.15</c:v>
                </c:pt>
                <c:pt idx="659">
                  <c:v>11.34</c:v>
                </c:pt>
                <c:pt idx="660">
                  <c:v>11.39</c:v>
                </c:pt>
                <c:pt idx="661">
                  <c:v>10.71</c:v>
                </c:pt>
                <c:pt idx="662">
                  <c:v>10.4</c:v>
                </c:pt>
                <c:pt idx="663">
                  <c:v>10.58</c:v>
                </c:pt>
                <c:pt idx="664">
                  <c:v>11.2</c:v>
                </c:pt>
                <c:pt idx="665">
                  <c:v>11.87</c:v>
                </c:pt>
                <c:pt idx="666">
                  <c:v>12.49</c:v>
                </c:pt>
                <c:pt idx="667">
                  <c:v>12.69</c:v>
                </c:pt>
                <c:pt idx="668">
                  <c:v>12.43</c:v>
                </c:pt>
                <c:pt idx="669">
                  <c:v>12.62</c:v>
                </c:pt>
                <c:pt idx="670">
                  <c:v>13.01</c:v>
                </c:pt>
                <c:pt idx="671">
                  <c:v>13.19</c:v>
                </c:pt>
                <c:pt idx="672">
                  <c:v>13.63</c:v>
                </c:pt>
                <c:pt idx="673">
                  <c:v>14.03</c:v>
                </c:pt>
                <c:pt idx="674">
                  <c:v>14.49</c:v>
                </c:pt>
                <c:pt idx="675">
                  <c:v>15</c:v>
                </c:pt>
                <c:pt idx="676">
                  <c:v>15.12</c:v>
                </c:pt>
                <c:pt idx="677">
                  <c:v>15.82</c:v>
                </c:pt>
                <c:pt idx="678">
                  <c:v>16.86</c:v>
                </c:pt>
                <c:pt idx="679">
                  <c:v>17.82</c:v>
                </c:pt>
                <c:pt idx="680">
                  <c:v>17.54</c:v>
                </c:pt>
                <c:pt idx="681">
                  <c:v>18.13</c:v>
                </c:pt>
                <c:pt idx="682">
                  <c:v>18.649999999999999</c:v>
                </c:pt>
                <c:pt idx="683">
                  <c:v>18.809999999999999</c:v>
                </c:pt>
                <c:pt idx="684">
                  <c:v>18.87</c:v>
                </c:pt>
                <c:pt idx="685">
                  <c:v>19.940000000000001</c:v>
                </c:pt>
                <c:pt idx="686">
                  <c:v>21.26</c:v>
                </c:pt>
                <c:pt idx="687">
                  <c:v>21.83</c:v>
                </c:pt>
                <c:pt idx="688">
                  <c:v>20.91</c:v>
                </c:pt>
                <c:pt idx="689">
                  <c:v>21.08</c:v>
                </c:pt>
                <c:pt idx="690">
                  <c:v>21.76</c:v>
                </c:pt>
                <c:pt idx="691">
                  <c:v>23</c:v>
                </c:pt>
                <c:pt idx="692">
                  <c:v>23.58</c:v>
                </c:pt>
                <c:pt idx="693">
                  <c:v>25.12</c:v>
                </c:pt>
                <c:pt idx="694">
                  <c:v>25.3</c:v>
                </c:pt>
                <c:pt idx="695">
                  <c:v>27.08</c:v>
                </c:pt>
                <c:pt idx="696">
                  <c:v>27.13</c:v>
                </c:pt>
                <c:pt idx="697">
                  <c:v>27.68</c:v>
                </c:pt>
                <c:pt idx="698">
                  <c:v>27.57</c:v>
                </c:pt>
                <c:pt idx="699">
                  <c:v>27.7</c:v>
                </c:pt>
                <c:pt idx="700">
                  <c:v>27.94</c:v>
                </c:pt>
                <c:pt idx="701">
                  <c:v>29.93</c:v>
                </c:pt>
                <c:pt idx="702">
                  <c:v>31.48</c:v>
                </c:pt>
                <c:pt idx="703">
                  <c:v>32.56</c:v>
                </c:pt>
                <c:pt idx="704">
                  <c:v>28.96</c:v>
                </c:pt>
                <c:pt idx="705">
                  <c:v>21.17</c:v>
                </c:pt>
                <c:pt idx="706">
                  <c:v>22.01</c:v>
                </c:pt>
                <c:pt idx="707">
                  <c:v>22.31</c:v>
                </c:pt>
                <c:pt idx="708">
                  <c:v>23.7</c:v>
                </c:pt>
                <c:pt idx="709">
                  <c:v>24.59</c:v>
                </c:pt>
                <c:pt idx="710">
                  <c:v>25.84</c:v>
                </c:pt>
                <c:pt idx="711">
                  <c:v>24.31</c:v>
                </c:pt>
                <c:pt idx="712">
                  <c:v>21.87</c:v>
                </c:pt>
                <c:pt idx="713">
                  <c:v>21.55</c:v>
                </c:pt>
                <c:pt idx="714">
                  <c:v>21.3</c:v>
                </c:pt>
                <c:pt idx="715">
                  <c:v>21.07</c:v>
                </c:pt>
                <c:pt idx="716">
                  <c:v>18.21</c:v>
                </c:pt>
                <c:pt idx="717">
                  <c:v>16.940000000000001</c:v>
                </c:pt>
                <c:pt idx="718">
                  <c:v>16.059999999999999</c:v>
                </c:pt>
                <c:pt idx="719">
                  <c:v>16.71</c:v>
                </c:pt>
                <c:pt idx="720">
                  <c:v>18.16</c:v>
                </c:pt>
                <c:pt idx="721">
                  <c:v>18.579999999999998</c:v>
                </c:pt>
                <c:pt idx="722">
                  <c:v>16.87</c:v>
                </c:pt>
                <c:pt idx="723">
                  <c:v>15.4</c:v>
                </c:pt>
                <c:pt idx="724">
                  <c:v>15.06</c:v>
                </c:pt>
                <c:pt idx="725">
                  <c:v>15.52</c:v>
                </c:pt>
                <c:pt idx="726">
                  <c:v>15.01</c:v>
                </c:pt>
                <c:pt idx="727">
                  <c:v>12.82</c:v>
                </c:pt>
                <c:pt idx="728">
                  <c:v>11.15</c:v>
                </c:pt>
                <c:pt idx="729">
                  <c:v>11.42</c:v>
                </c:pt>
                <c:pt idx="730">
                  <c:v>9.31</c:v>
                </c:pt>
                <c:pt idx="731">
                  <c:v>9.31</c:v>
                </c:pt>
                <c:pt idx="732">
                  <c:v>9.34</c:v>
                </c:pt>
                <c:pt idx="733">
                  <c:v>9.41</c:v>
                </c:pt>
                <c:pt idx="734">
                  <c:v>7.19</c:v>
                </c:pt>
                <c:pt idx="735">
                  <c:v>6.39</c:v>
                </c:pt>
                <c:pt idx="736">
                  <c:v>5.57</c:v>
                </c:pt>
                <c:pt idx="737">
                  <c:v>5.84</c:v>
                </c:pt>
                <c:pt idx="738">
                  <c:v>8.83</c:v>
                </c:pt>
                <c:pt idx="739">
                  <c:v>9.76</c:v>
                </c:pt>
                <c:pt idx="740">
                  <c:v>8.48</c:v>
                </c:pt>
                <c:pt idx="741">
                  <c:v>8.4600000000000009</c:v>
                </c:pt>
                <c:pt idx="742">
                  <c:v>8.26</c:v>
                </c:pt>
                <c:pt idx="743">
                  <c:v>8.73</c:v>
                </c:pt>
                <c:pt idx="744">
                  <c:v>7.83</c:v>
                </c:pt>
                <c:pt idx="745">
                  <c:v>7.87</c:v>
                </c:pt>
                <c:pt idx="746">
                  <c:v>8.7200000000000006</c:v>
                </c:pt>
                <c:pt idx="747">
                  <c:v>11.25</c:v>
                </c:pt>
                <c:pt idx="748">
                  <c:v>13.1</c:v>
                </c:pt>
                <c:pt idx="749">
                  <c:v>13.75</c:v>
                </c:pt>
                <c:pt idx="750">
                  <c:v>13</c:v>
                </c:pt>
                <c:pt idx="751">
                  <c:v>12.92</c:v>
                </c:pt>
                <c:pt idx="752">
                  <c:v>11.7</c:v>
                </c:pt>
                <c:pt idx="753">
                  <c:v>12.01</c:v>
                </c:pt>
                <c:pt idx="754">
                  <c:v>12.28</c:v>
                </c:pt>
                <c:pt idx="755">
                  <c:v>13.03</c:v>
                </c:pt>
                <c:pt idx="756">
                  <c:v>13.93</c:v>
                </c:pt>
                <c:pt idx="757">
                  <c:v>13.25</c:v>
                </c:pt>
                <c:pt idx="758">
                  <c:v>13.52</c:v>
                </c:pt>
                <c:pt idx="759">
                  <c:v>12.18</c:v>
                </c:pt>
                <c:pt idx="760">
                  <c:v>12.29</c:v>
                </c:pt>
                <c:pt idx="761">
                  <c:v>11.74</c:v>
                </c:pt>
                <c:pt idx="762">
                  <c:v>11.32</c:v>
                </c:pt>
                <c:pt idx="763">
                  <c:v>10.91</c:v>
                </c:pt>
                <c:pt idx="764">
                  <c:v>11.11</c:v>
                </c:pt>
                <c:pt idx="765">
                  <c:v>11.45</c:v>
                </c:pt>
                <c:pt idx="766">
                  <c:v>11.64</c:v>
                </c:pt>
                <c:pt idx="767">
                  <c:v>11.5</c:v>
                </c:pt>
                <c:pt idx="768">
                  <c:v>11.09</c:v>
                </c:pt>
                <c:pt idx="769">
                  <c:v>10.4</c:v>
                </c:pt>
                <c:pt idx="770">
                  <c:v>11.1</c:v>
                </c:pt>
                <c:pt idx="771">
                  <c:v>11.99</c:v>
                </c:pt>
                <c:pt idx="772">
                  <c:v>12.54</c:v>
                </c:pt>
                <c:pt idx="773">
                  <c:v>13.2</c:v>
                </c:pt>
                <c:pt idx="774">
                  <c:v>14.11</c:v>
                </c:pt>
                <c:pt idx="775">
                  <c:v>14.42</c:v>
                </c:pt>
                <c:pt idx="776">
                  <c:v>14.83</c:v>
                </c:pt>
                <c:pt idx="777">
                  <c:v>16.13</c:v>
                </c:pt>
                <c:pt idx="778">
                  <c:v>16.16</c:v>
                </c:pt>
                <c:pt idx="779">
                  <c:v>17.09</c:v>
                </c:pt>
                <c:pt idx="780">
                  <c:v>18.100000000000001</c:v>
                </c:pt>
                <c:pt idx="781">
                  <c:v>18.66</c:v>
                </c:pt>
                <c:pt idx="782">
                  <c:v>18.72</c:v>
                </c:pt>
                <c:pt idx="783">
                  <c:v>17.75</c:v>
                </c:pt>
                <c:pt idx="784">
                  <c:v>18.39</c:v>
                </c:pt>
                <c:pt idx="785">
                  <c:v>19.36</c:v>
                </c:pt>
                <c:pt idx="786">
                  <c:v>19.62</c:v>
                </c:pt>
                <c:pt idx="787">
                  <c:v>19.86</c:v>
                </c:pt>
                <c:pt idx="788">
                  <c:v>20.91</c:v>
                </c:pt>
                <c:pt idx="789">
                  <c:v>21.5</c:v>
                </c:pt>
                <c:pt idx="790">
                  <c:v>21.13</c:v>
                </c:pt>
                <c:pt idx="791">
                  <c:v>21.62</c:v>
                </c:pt>
                <c:pt idx="792">
                  <c:v>22.24</c:v>
                </c:pt>
                <c:pt idx="793">
                  <c:v>22.04</c:v>
                </c:pt>
                <c:pt idx="794">
                  <c:v>20.56</c:v>
                </c:pt>
                <c:pt idx="795">
                  <c:v>19.47</c:v>
                </c:pt>
                <c:pt idx="796">
                  <c:v>18.71</c:v>
                </c:pt>
                <c:pt idx="797">
                  <c:v>19.649999999999999</c:v>
                </c:pt>
                <c:pt idx="798">
                  <c:v>19.809999999999999</c:v>
                </c:pt>
                <c:pt idx="799">
                  <c:v>16.850000000000001</c:v>
                </c:pt>
                <c:pt idx="800">
                  <c:v>14.36</c:v>
                </c:pt>
                <c:pt idx="801">
                  <c:v>13.16</c:v>
                </c:pt>
                <c:pt idx="802">
                  <c:v>13.01</c:v>
                </c:pt>
                <c:pt idx="803">
                  <c:v>13.51</c:v>
                </c:pt>
                <c:pt idx="804">
                  <c:v>13.26</c:v>
                </c:pt>
                <c:pt idx="805">
                  <c:v>12.38</c:v>
                </c:pt>
                <c:pt idx="806">
                  <c:v>11.79</c:v>
                </c:pt>
                <c:pt idx="807">
                  <c:v>11.99</c:v>
                </c:pt>
                <c:pt idx="808">
                  <c:v>12.29</c:v>
                </c:pt>
                <c:pt idx="809">
                  <c:v>14.77</c:v>
                </c:pt>
                <c:pt idx="810">
                  <c:v>14.9</c:v>
                </c:pt>
                <c:pt idx="811">
                  <c:v>14.28</c:v>
                </c:pt>
                <c:pt idx="812">
                  <c:v>16.059999999999999</c:v>
                </c:pt>
                <c:pt idx="813">
                  <c:v>16.149999999999999</c:v>
                </c:pt>
                <c:pt idx="814">
                  <c:v>15.76</c:v>
                </c:pt>
                <c:pt idx="815">
                  <c:v>15.6</c:v>
                </c:pt>
                <c:pt idx="816">
                  <c:v>15.66</c:v>
                </c:pt>
                <c:pt idx="817">
                  <c:v>15.73</c:v>
                </c:pt>
                <c:pt idx="818">
                  <c:v>13.92</c:v>
                </c:pt>
                <c:pt idx="819">
                  <c:v>14.5</c:v>
                </c:pt>
                <c:pt idx="820">
                  <c:v>14.83</c:v>
                </c:pt>
                <c:pt idx="821">
                  <c:v>15.27</c:v>
                </c:pt>
                <c:pt idx="822">
                  <c:v>15.12</c:v>
                </c:pt>
                <c:pt idx="823">
                  <c:v>16.45</c:v>
                </c:pt>
                <c:pt idx="824">
                  <c:v>16.82</c:v>
                </c:pt>
                <c:pt idx="825">
                  <c:v>16.600000000000001</c:v>
                </c:pt>
                <c:pt idx="826">
                  <c:v>16.28</c:v>
                </c:pt>
                <c:pt idx="827">
                  <c:v>16.38</c:v>
                </c:pt>
                <c:pt idx="828">
                  <c:v>16.22</c:v>
                </c:pt>
                <c:pt idx="829">
                  <c:v>16.170000000000002</c:v>
                </c:pt>
                <c:pt idx="830">
                  <c:v>16.37</c:v>
                </c:pt>
                <c:pt idx="831">
                  <c:v>14.14</c:v>
                </c:pt>
                <c:pt idx="832">
                  <c:v>12.84</c:v>
                </c:pt>
                <c:pt idx="833">
                  <c:v>13.37</c:v>
                </c:pt>
                <c:pt idx="834">
                  <c:v>13.65</c:v>
                </c:pt>
                <c:pt idx="835">
                  <c:v>14.21</c:v>
                </c:pt>
                <c:pt idx="836">
                  <c:v>14.33</c:v>
                </c:pt>
                <c:pt idx="837">
                  <c:v>14.64</c:v>
                </c:pt>
                <c:pt idx="838">
                  <c:v>13.91</c:v>
                </c:pt>
                <c:pt idx="839">
                  <c:v>13.9</c:v>
                </c:pt>
                <c:pt idx="840">
                  <c:v>13</c:v>
                </c:pt>
                <c:pt idx="841">
                  <c:v>12.96</c:v>
                </c:pt>
                <c:pt idx="842">
                  <c:v>12.43</c:v>
                </c:pt>
                <c:pt idx="843">
                  <c:v>12.04</c:v>
                </c:pt>
                <c:pt idx="844">
                  <c:v>12.16</c:v>
                </c:pt>
                <c:pt idx="845">
                  <c:v>12.74</c:v>
                </c:pt>
                <c:pt idx="846">
                  <c:v>12.46</c:v>
                </c:pt>
                <c:pt idx="847">
                  <c:v>12.28</c:v>
                </c:pt>
                <c:pt idx="848">
                  <c:v>11.58</c:v>
                </c:pt>
                <c:pt idx="849">
                  <c:v>10.91</c:v>
                </c:pt>
                <c:pt idx="850">
                  <c:v>10.09</c:v>
                </c:pt>
                <c:pt idx="851">
                  <c:v>10.1</c:v>
                </c:pt>
                <c:pt idx="852">
                  <c:v>9.68</c:v>
                </c:pt>
                <c:pt idx="853">
                  <c:v>9</c:v>
                </c:pt>
                <c:pt idx="854">
                  <c:v>8.5399999999999991</c:v>
                </c:pt>
                <c:pt idx="855">
                  <c:v>8.51</c:v>
                </c:pt>
                <c:pt idx="856">
                  <c:v>8.91</c:v>
                </c:pt>
                <c:pt idx="857">
                  <c:v>9.15</c:v>
                </c:pt>
                <c:pt idx="858">
                  <c:v>9.01</c:v>
                </c:pt>
                <c:pt idx="859">
                  <c:v>9.08</c:v>
                </c:pt>
                <c:pt idx="860">
                  <c:v>9.6</c:v>
                </c:pt>
                <c:pt idx="861">
                  <c:v>9.66</c:v>
                </c:pt>
                <c:pt idx="862">
                  <c:v>9.6199999999999992</c:v>
                </c:pt>
                <c:pt idx="863">
                  <c:v>10.15</c:v>
                </c:pt>
                <c:pt idx="864">
                  <c:v>10.71</c:v>
                </c:pt>
                <c:pt idx="865">
                  <c:v>10.85</c:v>
                </c:pt>
                <c:pt idx="866">
                  <c:v>11.04</c:v>
                </c:pt>
                <c:pt idx="867">
                  <c:v>11.36</c:v>
                </c:pt>
                <c:pt idx="868">
                  <c:v>11.52</c:v>
                </c:pt>
                <c:pt idx="869">
                  <c:v>11.77</c:v>
                </c:pt>
                <c:pt idx="870">
                  <c:v>11.21</c:v>
                </c:pt>
                <c:pt idx="871">
                  <c:v>11.34</c:v>
                </c:pt>
                <c:pt idx="872">
                  <c:v>11.19</c:v>
                </c:pt>
                <c:pt idx="873">
                  <c:v>10.63</c:v>
                </c:pt>
                <c:pt idx="874">
                  <c:v>10.74</c:v>
                </c:pt>
                <c:pt idx="875">
                  <c:v>11.05</c:v>
                </c:pt>
                <c:pt idx="876">
                  <c:v>10.95</c:v>
                </c:pt>
                <c:pt idx="877">
                  <c:v>11.22</c:v>
                </c:pt>
                <c:pt idx="878">
                  <c:v>10.94</c:v>
                </c:pt>
                <c:pt idx="879">
                  <c:v>11.1</c:v>
                </c:pt>
                <c:pt idx="880">
                  <c:v>11.53</c:v>
                </c:pt>
                <c:pt idx="881">
                  <c:v>11.74</c:v>
                </c:pt>
                <c:pt idx="882">
                  <c:v>11.54</c:v>
                </c:pt>
                <c:pt idx="883">
                  <c:v>11.33</c:v>
                </c:pt>
                <c:pt idx="884">
                  <c:v>11.58</c:v>
                </c:pt>
                <c:pt idx="885">
                  <c:v>11.48</c:v>
                </c:pt>
                <c:pt idx="886">
                  <c:v>11.64</c:v>
                </c:pt>
                <c:pt idx="887">
                  <c:v>11.96</c:v>
                </c:pt>
                <c:pt idx="888">
                  <c:v>12.34</c:v>
                </c:pt>
                <c:pt idx="889">
                  <c:v>12.32</c:v>
                </c:pt>
                <c:pt idx="890">
                  <c:v>12.63</c:v>
                </c:pt>
                <c:pt idx="891">
                  <c:v>13.04</c:v>
                </c:pt>
                <c:pt idx="892">
                  <c:v>13.13</c:v>
                </c:pt>
                <c:pt idx="893">
                  <c:v>12.87</c:v>
                </c:pt>
                <c:pt idx="894">
                  <c:v>12.92</c:v>
                </c:pt>
                <c:pt idx="895">
                  <c:v>13.8</c:v>
                </c:pt>
                <c:pt idx="896">
                  <c:v>14.37</c:v>
                </c:pt>
                <c:pt idx="897">
                  <c:v>14.85</c:v>
                </c:pt>
                <c:pt idx="898">
                  <c:v>15.02</c:v>
                </c:pt>
                <c:pt idx="899">
                  <c:v>15.62</c:v>
                </c:pt>
                <c:pt idx="900">
                  <c:v>15.76</c:v>
                </c:pt>
                <c:pt idx="901">
                  <c:v>15.13</c:v>
                </c:pt>
                <c:pt idx="902">
                  <c:v>16.04</c:v>
                </c:pt>
                <c:pt idx="903">
                  <c:v>16.010000000000002</c:v>
                </c:pt>
                <c:pt idx="904">
                  <c:v>15.77</c:v>
                </c:pt>
                <c:pt idx="905">
                  <c:v>14.51</c:v>
                </c:pt>
                <c:pt idx="906">
                  <c:v>13.98</c:v>
                </c:pt>
                <c:pt idx="907">
                  <c:v>11.84</c:v>
                </c:pt>
                <c:pt idx="908">
                  <c:v>11.39</c:v>
                </c:pt>
                <c:pt idx="909">
                  <c:v>11.11</c:v>
                </c:pt>
                <c:pt idx="910">
                  <c:v>11.37</c:v>
                </c:pt>
                <c:pt idx="911">
                  <c:v>11.47</c:v>
                </c:pt>
                <c:pt idx="912">
                  <c:v>11.95</c:v>
                </c:pt>
                <c:pt idx="913">
                  <c:v>11.29</c:v>
                </c:pt>
                <c:pt idx="914">
                  <c:v>10.9</c:v>
                </c:pt>
                <c:pt idx="915">
                  <c:v>10.73</c:v>
                </c:pt>
                <c:pt idx="916">
                  <c:v>11.08</c:v>
                </c:pt>
                <c:pt idx="917">
                  <c:v>11.7</c:v>
                </c:pt>
                <c:pt idx="918">
                  <c:v>11.34</c:v>
                </c:pt>
                <c:pt idx="919">
                  <c:v>10.83</c:v>
                </c:pt>
                <c:pt idx="920">
                  <c:v>11.13</c:v>
                </c:pt>
                <c:pt idx="921">
                  <c:v>10.98</c:v>
                </c:pt>
                <c:pt idx="922">
                  <c:v>10.68</c:v>
                </c:pt>
                <c:pt idx="923">
                  <c:v>10.42</c:v>
                </c:pt>
                <c:pt idx="924">
                  <c:v>10</c:v>
                </c:pt>
                <c:pt idx="925">
                  <c:v>10.19</c:v>
                </c:pt>
                <c:pt idx="926">
                  <c:v>10.78</c:v>
                </c:pt>
                <c:pt idx="927">
                  <c:v>11.24</c:v>
                </c:pt>
                <c:pt idx="928">
                  <c:v>11.58</c:v>
                </c:pt>
                <c:pt idx="929">
                  <c:v>11.13</c:v>
                </c:pt>
                <c:pt idx="930">
                  <c:v>10.72</c:v>
                </c:pt>
                <c:pt idx="931">
                  <c:v>10.55</c:v>
                </c:pt>
                <c:pt idx="932">
                  <c:v>10.83</c:v>
                </c:pt>
                <c:pt idx="933">
                  <c:v>10.25</c:v>
                </c:pt>
                <c:pt idx="934">
                  <c:v>10.16</c:v>
                </c:pt>
                <c:pt idx="935">
                  <c:v>10.25</c:v>
                </c:pt>
                <c:pt idx="936">
                  <c:v>9.8699999999999992</c:v>
                </c:pt>
                <c:pt idx="937">
                  <c:v>9.9</c:v>
                </c:pt>
                <c:pt idx="938">
                  <c:v>9.7799999999999994</c:v>
                </c:pt>
                <c:pt idx="939">
                  <c:v>9.69</c:v>
                </c:pt>
                <c:pt idx="940">
                  <c:v>9.07</c:v>
                </c:pt>
                <c:pt idx="941">
                  <c:v>9.61</c:v>
                </c:pt>
                <c:pt idx="942">
                  <c:v>9.85</c:v>
                </c:pt>
                <c:pt idx="943">
                  <c:v>9.8800000000000008</c:v>
                </c:pt>
                <c:pt idx="944">
                  <c:v>10.17</c:v>
                </c:pt>
                <c:pt idx="945">
                  <c:v>10.220000000000001</c:v>
                </c:pt>
                <c:pt idx="946">
                  <c:v>10.53</c:v>
                </c:pt>
                <c:pt idx="947">
                  <c:v>10.75</c:v>
                </c:pt>
                <c:pt idx="948">
                  <c:v>10.91</c:v>
                </c:pt>
                <c:pt idx="949">
                  <c:v>10.91</c:v>
                </c:pt>
                <c:pt idx="950">
                  <c:v>11.18</c:v>
                </c:pt>
                <c:pt idx="951">
                  <c:v>11.46</c:v>
                </c:pt>
                <c:pt idx="952">
                  <c:v>11.55</c:v>
                </c:pt>
                <c:pt idx="953">
                  <c:v>10.54</c:v>
                </c:pt>
                <c:pt idx="954">
                  <c:v>11.04</c:v>
                </c:pt>
                <c:pt idx="955">
                  <c:v>11.34</c:v>
                </c:pt>
                <c:pt idx="956">
                  <c:v>11.66</c:v>
                </c:pt>
                <c:pt idx="957">
                  <c:v>11.54</c:v>
                </c:pt>
                <c:pt idx="958">
                  <c:v>11.31</c:v>
                </c:pt>
                <c:pt idx="959">
                  <c:v>11.9</c:v>
                </c:pt>
                <c:pt idx="960">
                  <c:v>12.14</c:v>
                </c:pt>
                <c:pt idx="961">
                  <c:v>11.84</c:v>
                </c:pt>
                <c:pt idx="962">
                  <c:v>11.95</c:v>
                </c:pt>
                <c:pt idx="963">
                  <c:v>11.86</c:v>
                </c:pt>
                <c:pt idx="964">
                  <c:v>11.62</c:v>
                </c:pt>
                <c:pt idx="965">
                  <c:v>11.78</c:v>
                </c:pt>
                <c:pt idx="966">
                  <c:v>12.26</c:v>
                </c:pt>
                <c:pt idx="967">
                  <c:v>12.44</c:v>
                </c:pt>
                <c:pt idx="968">
                  <c:v>12.31</c:v>
                </c:pt>
                <c:pt idx="969">
                  <c:v>11.85</c:v>
                </c:pt>
                <c:pt idx="970">
                  <c:v>12.15</c:v>
                </c:pt>
                <c:pt idx="971">
                  <c:v>12.53</c:v>
                </c:pt>
                <c:pt idx="972">
                  <c:v>12.36</c:v>
                </c:pt>
                <c:pt idx="973">
                  <c:v>12.36</c:v>
                </c:pt>
                <c:pt idx="974">
                  <c:v>12.24</c:v>
                </c:pt>
                <c:pt idx="975">
                  <c:v>12.2</c:v>
                </c:pt>
                <c:pt idx="976">
                  <c:v>12.45</c:v>
                </c:pt>
                <c:pt idx="977">
                  <c:v>12.67</c:v>
                </c:pt>
                <c:pt idx="978">
                  <c:v>12.68</c:v>
                </c:pt>
                <c:pt idx="979">
                  <c:v>12.43</c:v>
                </c:pt>
                <c:pt idx="980">
                  <c:v>12.13</c:v>
                </c:pt>
                <c:pt idx="981">
                  <c:v>12.47</c:v>
                </c:pt>
                <c:pt idx="982">
                  <c:v>12.93</c:v>
                </c:pt>
                <c:pt idx="983">
                  <c:v>13.01</c:v>
                </c:pt>
                <c:pt idx="984">
                  <c:v>12.86</c:v>
                </c:pt>
                <c:pt idx="985">
                  <c:v>12.83</c:v>
                </c:pt>
                <c:pt idx="986">
                  <c:v>12.16</c:v>
                </c:pt>
                <c:pt idx="987">
                  <c:v>12.14</c:v>
                </c:pt>
                <c:pt idx="988">
                  <c:v>11.62</c:v>
                </c:pt>
                <c:pt idx="989">
                  <c:v>11.75</c:v>
                </c:pt>
                <c:pt idx="990">
                  <c:v>11.72</c:v>
                </c:pt>
                <c:pt idx="991">
                  <c:v>11.14</c:v>
                </c:pt>
                <c:pt idx="992">
                  <c:v>11.39</c:v>
                </c:pt>
                <c:pt idx="993">
                  <c:v>11.64</c:v>
                </c:pt>
                <c:pt idx="994">
                  <c:v>11.75</c:v>
                </c:pt>
                <c:pt idx="995">
                  <c:v>12</c:v>
                </c:pt>
                <c:pt idx="996">
                  <c:v>12.22</c:v>
                </c:pt>
                <c:pt idx="997">
                  <c:v>12.42</c:v>
                </c:pt>
                <c:pt idx="998">
                  <c:v>12.91</c:v>
                </c:pt>
                <c:pt idx="999">
                  <c:v>13.31</c:v>
                </c:pt>
                <c:pt idx="1000">
                  <c:v>13.36</c:v>
                </c:pt>
                <c:pt idx="1001">
                  <c:v>13.83</c:v>
                </c:pt>
                <c:pt idx="1002">
                  <c:v>14.04</c:v>
                </c:pt>
                <c:pt idx="1003">
                  <c:v>14.36</c:v>
                </c:pt>
                <c:pt idx="1004">
                  <c:v>14.62</c:v>
                </c:pt>
                <c:pt idx="1005">
                  <c:v>15.12</c:v>
                </c:pt>
                <c:pt idx="1006">
                  <c:v>15.79</c:v>
                </c:pt>
                <c:pt idx="1007">
                  <c:v>15.99</c:v>
                </c:pt>
                <c:pt idx="1008">
                  <c:v>16.440000000000001</c:v>
                </c:pt>
                <c:pt idx="1009">
                  <c:v>16.22</c:v>
                </c:pt>
                <c:pt idx="1010">
                  <c:v>16.690000000000001</c:v>
                </c:pt>
                <c:pt idx="1011">
                  <c:v>16.52</c:v>
                </c:pt>
                <c:pt idx="1012">
                  <c:v>17.37</c:v>
                </c:pt>
                <c:pt idx="1013">
                  <c:v>18.45</c:v>
                </c:pt>
                <c:pt idx="1014">
                  <c:v>18.22</c:v>
                </c:pt>
                <c:pt idx="1015">
                  <c:v>18.84</c:v>
                </c:pt>
                <c:pt idx="1016">
                  <c:v>17.77</c:v>
                </c:pt>
                <c:pt idx="1017">
                  <c:v>18.84</c:v>
                </c:pt>
                <c:pt idx="1018">
                  <c:v>18.940000000000001</c:v>
                </c:pt>
                <c:pt idx="1019">
                  <c:v>18.29</c:v>
                </c:pt>
                <c:pt idx="1020">
                  <c:v>18.27</c:v>
                </c:pt>
                <c:pt idx="1021">
                  <c:v>19.37</c:v>
                </c:pt>
                <c:pt idx="1022">
                  <c:v>19.37</c:v>
                </c:pt>
                <c:pt idx="1023">
                  <c:v>18.54</c:v>
                </c:pt>
                <c:pt idx="1024">
                  <c:v>18.16</c:v>
                </c:pt>
                <c:pt idx="1025">
                  <c:v>18.86</c:v>
                </c:pt>
                <c:pt idx="1026">
                  <c:v>18.670000000000002</c:v>
                </c:pt>
                <c:pt idx="1027">
                  <c:v>17.84</c:v>
                </c:pt>
                <c:pt idx="1028">
                  <c:v>17.420000000000002</c:v>
                </c:pt>
                <c:pt idx="1029">
                  <c:v>17.12</c:v>
                </c:pt>
                <c:pt idx="1030">
                  <c:v>17.2</c:v>
                </c:pt>
                <c:pt idx="1031">
                  <c:v>16.72</c:v>
                </c:pt>
                <c:pt idx="1032">
                  <c:v>15.84</c:v>
                </c:pt>
                <c:pt idx="1033">
                  <c:v>15.9</c:v>
                </c:pt>
                <c:pt idx="1034">
                  <c:v>16.12</c:v>
                </c:pt>
                <c:pt idx="1035">
                  <c:v>16.600000000000001</c:v>
                </c:pt>
                <c:pt idx="1036">
                  <c:v>16.73</c:v>
                </c:pt>
                <c:pt idx="1037">
                  <c:v>16.87</c:v>
                </c:pt>
                <c:pt idx="1038">
                  <c:v>15.87</c:v>
                </c:pt>
                <c:pt idx="1039">
                  <c:v>15.16</c:v>
                </c:pt>
                <c:pt idx="1040">
                  <c:v>14.15</c:v>
                </c:pt>
                <c:pt idx="1041">
                  <c:v>13.74</c:v>
                </c:pt>
                <c:pt idx="1042">
                  <c:v>13.67</c:v>
                </c:pt>
                <c:pt idx="1043">
                  <c:v>13.79</c:v>
                </c:pt>
                <c:pt idx="1044">
                  <c:v>13.78</c:v>
                </c:pt>
                <c:pt idx="1045">
                  <c:v>13.93</c:v>
                </c:pt>
                <c:pt idx="1046">
                  <c:v>13.91</c:v>
                </c:pt>
                <c:pt idx="1047">
                  <c:v>14.32</c:v>
                </c:pt>
                <c:pt idx="1048">
                  <c:v>14.64</c:v>
                </c:pt>
                <c:pt idx="1049">
                  <c:v>14.96</c:v>
                </c:pt>
                <c:pt idx="1050">
                  <c:v>15.54</c:v>
                </c:pt>
                <c:pt idx="1051">
                  <c:v>15.93</c:v>
                </c:pt>
                <c:pt idx="1052">
                  <c:v>16.559999999999999</c:v>
                </c:pt>
                <c:pt idx="1053">
                  <c:v>16.989999999999998</c:v>
                </c:pt>
                <c:pt idx="1054">
                  <c:v>17.36</c:v>
                </c:pt>
                <c:pt idx="1055">
                  <c:v>17.98</c:v>
                </c:pt>
                <c:pt idx="1056">
                  <c:v>17.760000000000002</c:v>
                </c:pt>
                <c:pt idx="1057">
                  <c:v>18.2</c:v>
                </c:pt>
                <c:pt idx="1058">
                  <c:v>18.43</c:v>
                </c:pt>
                <c:pt idx="1059">
                  <c:v>18.690000000000001</c:v>
                </c:pt>
                <c:pt idx="1060">
                  <c:v>18.45</c:v>
                </c:pt>
                <c:pt idx="1061">
                  <c:v>19.09</c:v>
                </c:pt>
                <c:pt idx="1062">
                  <c:v>18.96</c:v>
                </c:pt>
                <c:pt idx="1063">
                  <c:v>18.12</c:v>
                </c:pt>
                <c:pt idx="1064">
                  <c:v>18.02</c:v>
                </c:pt>
                <c:pt idx="1065">
                  <c:v>18.07</c:v>
                </c:pt>
                <c:pt idx="1066">
                  <c:v>18.62</c:v>
                </c:pt>
                <c:pt idx="1067">
                  <c:v>18.34</c:v>
                </c:pt>
                <c:pt idx="1068">
                  <c:v>17.55</c:v>
                </c:pt>
                <c:pt idx="1069">
                  <c:v>17.29</c:v>
                </c:pt>
                <c:pt idx="1070">
                  <c:v>17.43</c:v>
                </c:pt>
                <c:pt idx="1071">
                  <c:v>17.260000000000002</c:v>
                </c:pt>
                <c:pt idx="1072">
                  <c:v>17.82</c:v>
                </c:pt>
                <c:pt idx="1073">
                  <c:v>17.38</c:v>
                </c:pt>
                <c:pt idx="1074">
                  <c:v>17.579999999999998</c:v>
                </c:pt>
                <c:pt idx="1075">
                  <c:v>17.05</c:v>
                </c:pt>
                <c:pt idx="1076">
                  <c:v>16.61</c:v>
                </c:pt>
                <c:pt idx="1077">
                  <c:v>17.149999999999999</c:v>
                </c:pt>
                <c:pt idx="1078">
                  <c:v>17.559999999999999</c:v>
                </c:pt>
                <c:pt idx="1079">
                  <c:v>18.47</c:v>
                </c:pt>
                <c:pt idx="1080">
                  <c:v>19.23</c:v>
                </c:pt>
                <c:pt idx="1081">
                  <c:v>19.84</c:v>
                </c:pt>
                <c:pt idx="1082">
                  <c:v>20.38</c:v>
                </c:pt>
                <c:pt idx="1083">
                  <c:v>20.6</c:v>
                </c:pt>
                <c:pt idx="1084">
                  <c:v>20.329999999999998</c:v>
                </c:pt>
                <c:pt idx="1085">
                  <c:v>20.149999999999999</c:v>
                </c:pt>
                <c:pt idx="1086">
                  <c:v>20.94</c:v>
                </c:pt>
                <c:pt idx="1087">
                  <c:v>20.71</c:v>
                </c:pt>
                <c:pt idx="1088">
                  <c:v>20.92</c:v>
                </c:pt>
                <c:pt idx="1089">
                  <c:v>21.86</c:v>
                </c:pt>
                <c:pt idx="1090">
                  <c:v>22.04</c:v>
                </c:pt>
                <c:pt idx="1091">
                  <c:v>21.2</c:v>
                </c:pt>
                <c:pt idx="1092">
                  <c:v>21.45</c:v>
                </c:pt>
                <c:pt idx="1093">
                  <c:v>21.44</c:v>
                </c:pt>
                <c:pt idx="1094">
                  <c:v>20.66</c:v>
                </c:pt>
                <c:pt idx="1095">
                  <c:v>19.09</c:v>
                </c:pt>
                <c:pt idx="1096">
                  <c:v>16.829999999999998</c:v>
                </c:pt>
                <c:pt idx="1097">
                  <c:v>17.14</c:v>
                </c:pt>
                <c:pt idx="1098">
                  <c:v>17.57</c:v>
                </c:pt>
                <c:pt idx="1099">
                  <c:v>17.32</c:v>
                </c:pt>
                <c:pt idx="1100">
                  <c:v>16.739999999999998</c:v>
                </c:pt>
                <c:pt idx="1101">
                  <c:v>17.850000000000001</c:v>
                </c:pt>
                <c:pt idx="1102">
                  <c:v>18.59</c:v>
                </c:pt>
                <c:pt idx="1103">
                  <c:v>19.260000000000002</c:v>
                </c:pt>
                <c:pt idx="1104">
                  <c:v>19.47</c:v>
                </c:pt>
                <c:pt idx="1105">
                  <c:v>19.29</c:v>
                </c:pt>
                <c:pt idx="1106">
                  <c:v>20.149999999999999</c:v>
                </c:pt>
                <c:pt idx="1107">
                  <c:v>20.51</c:v>
                </c:pt>
                <c:pt idx="1108">
                  <c:v>20.38</c:v>
                </c:pt>
                <c:pt idx="1109">
                  <c:v>19.97</c:v>
                </c:pt>
                <c:pt idx="1110">
                  <c:v>20.47</c:v>
                </c:pt>
                <c:pt idx="1111">
                  <c:v>20.96</c:v>
                </c:pt>
                <c:pt idx="1112">
                  <c:v>20.89</c:v>
                </c:pt>
                <c:pt idx="1113">
                  <c:v>20.72</c:v>
                </c:pt>
                <c:pt idx="1114">
                  <c:v>21.04</c:v>
                </c:pt>
                <c:pt idx="1115">
                  <c:v>21.63</c:v>
                </c:pt>
                <c:pt idx="1116">
                  <c:v>21.83</c:v>
                </c:pt>
                <c:pt idx="1117">
                  <c:v>22.17</c:v>
                </c:pt>
                <c:pt idx="1118">
                  <c:v>22.42</c:v>
                </c:pt>
                <c:pt idx="1119">
                  <c:v>22.57</c:v>
                </c:pt>
                <c:pt idx="1120">
                  <c:v>22.3</c:v>
                </c:pt>
                <c:pt idx="1121">
                  <c:v>22.98</c:v>
                </c:pt>
                <c:pt idx="1122">
                  <c:v>22.65</c:v>
                </c:pt>
                <c:pt idx="1123">
                  <c:v>22.89</c:v>
                </c:pt>
                <c:pt idx="1124">
                  <c:v>23.21</c:v>
                </c:pt>
                <c:pt idx="1125">
                  <c:v>23.23</c:v>
                </c:pt>
                <c:pt idx="1126">
                  <c:v>22.75</c:v>
                </c:pt>
                <c:pt idx="1127">
                  <c:v>23.27</c:v>
                </c:pt>
                <c:pt idx="1128">
                  <c:v>23.37</c:v>
                </c:pt>
                <c:pt idx="1129">
                  <c:v>23.25</c:v>
                </c:pt>
                <c:pt idx="1130">
                  <c:v>23.42</c:v>
                </c:pt>
                <c:pt idx="1131">
                  <c:v>23.71</c:v>
                </c:pt>
                <c:pt idx="1132">
                  <c:v>22.39</c:v>
                </c:pt>
                <c:pt idx="1133">
                  <c:v>22.3</c:v>
                </c:pt>
                <c:pt idx="1134">
                  <c:v>22.67</c:v>
                </c:pt>
                <c:pt idx="1135">
                  <c:v>23.37</c:v>
                </c:pt>
                <c:pt idx="1136">
                  <c:v>23.78</c:v>
                </c:pt>
                <c:pt idx="1137">
                  <c:v>23.93</c:v>
                </c:pt>
                <c:pt idx="1138">
                  <c:v>23.69</c:v>
                </c:pt>
                <c:pt idx="1139">
                  <c:v>24.06</c:v>
                </c:pt>
                <c:pt idx="1140">
                  <c:v>23.7</c:v>
                </c:pt>
                <c:pt idx="1141">
                  <c:v>22.61</c:v>
                </c:pt>
                <c:pt idx="1142">
                  <c:v>23.11</c:v>
                </c:pt>
                <c:pt idx="1143">
                  <c:v>21.85</c:v>
                </c:pt>
                <c:pt idx="1144">
                  <c:v>21.56</c:v>
                </c:pt>
                <c:pt idx="1145">
                  <c:v>21.38</c:v>
                </c:pt>
                <c:pt idx="1146">
                  <c:v>19.91</c:v>
                </c:pt>
                <c:pt idx="1147">
                  <c:v>19.16</c:v>
                </c:pt>
                <c:pt idx="1148">
                  <c:v>18.829999999999998</c:v>
                </c:pt>
                <c:pt idx="1149">
                  <c:v>19.71</c:v>
                </c:pt>
                <c:pt idx="1150">
                  <c:v>19.739999999999998</c:v>
                </c:pt>
                <c:pt idx="1151">
                  <c:v>20.43</c:v>
                </c:pt>
                <c:pt idx="1152">
                  <c:v>21.07</c:v>
                </c:pt>
                <c:pt idx="1153">
                  <c:v>21.44</c:v>
                </c:pt>
                <c:pt idx="1154">
                  <c:v>21.69</c:v>
                </c:pt>
                <c:pt idx="1155">
                  <c:v>21.95</c:v>
                </c:pt>
                <c:pt idx="1156">
                  <c:v>21.55</c:v>
                </c:pt>
                <c:pt idx="1157">
                  <c:v>21.8</c:v>
                </c:pt>
                <c:pt idx="1158">
                  <c:v>22.03</c:v>
                </c:pt>
                <c:pt idx="1159">
                  <c:v>22.22</c:v>
                </c:pt>
                <c:pt idx="1160">
                  <c:v>22.07</c:v>
                </c:pt>
                <c:pt idx="1161">
                  <c:v>21.26</c:v>
                </c:pt>
                <c:pt idx="1162">
                  <c:v>21.75</c:v>
                </c:pt>
                <c:pt idx="1163">
                  <c:v>21.51</c:v>
                </c:pt>
                <c:pt idx="1164">
                  <c:v>20.420000000000002</c:v>
                </c:pt>
                <c:pt idx="1165">
                  <c:v>19.93</c:v>
                </c:pt>
                <c:pt idx="1166">
                  <c:v>21.28</c:v>
                </c:pt>
                <c:pt idx="1167">
                  <c:v>21.63</c:v>
                </c:pt>
                <c:pt idx="1168">
                  <c:v>22</c:v>
                </c:pt>
                <c:pt idx="1169">
                  <c:v>21.75</c:v>
                </c:pt>
                <c:pt idx="1170">
                  <c:v>21.14</c:v>
                </c:pt>
                <c:pt idx="1171">
                  <c:v>21.68</c:v>
                </c:pt>
                <c:pt idx="1172">
                  <c:v>22</c:v>
                </c:pt>
                <c:pt idx="1173">
                  <c:v>22.2</c:v>
                </c:pt>
                <c:pt idx="1174">
                  <c:v>22.28</c:v>
                </c:pt>
                <c:pt idx="1175">
                  <c:v>21.19</c:v>
                </c:pt>
                <c:pt idx="1176">
                  <c:v>20.9</c:v>
                </c:pt>
                <c:pt idx="1177">
                  <c:v>20.2</c:v>
                </c:pt>
                <c:pt idx="1178">
                  <c:v>20.43</c:v>
                </c:pt>
                <c:pt idx="1179">
                  <c:v>20.97</c:v>
                </c:pt>
                <c:pt idx="1180">
                  <c:v>19.71</c:v>
                </c:pt>
                <c:pt idx="1181">
                  <c:v>18.68</c:v>
                </c:pt>
                <c:pt idx="1182">
                  <c:v>18.43</c:v>
                </c:pt>
                <c:pt idx="1183">
                  <c:v>18.399999999999999</c:v>
                </c:pt>
                <c:pt idx="1184">
                  <c:v>18.45</c:v>
                </c:pt>
                <c:pt idx="1185">
                  <c:v>18.440000000000001</c:v>
                </c:pt>
                <c:pt idx="1186">
                  <c:v>17.329999999999998</c:v>
                </c:pt>
                <c:pt idx="1187">
                  <c:v>17.09</c:v>
                </c:pt>
                <c:pt idx="1188">
                  <c:v>16.37</c:v>
                </c:pt>
                <c:pt idx="1189">
                  <c:v>16.53</c:v>
                </c:pt>
                <c:pt idx="1190">
                  <c:v>15.87</c:v>
                </c:pt>
                <c:pt idx="1191">
                  <c:v>13.98</c:v>
                </c:pt>
                <c:pt idx="1192">
                  <c:v>13.8</c:v>
                </c:pt>
                <c:pt idx="1193">
                  <c:v>13.73</c:v>
                </c:pt>
                <c:pt idx="1194">
                  <c:v>14.1</c:v>
                </c:pt>
                <c:pt idx="1195">
                  <c:v>14.84</c:v>
                </c:pt>
                <c:pt idx="1196">
                  <c:v>15.06</c:v>
                </c:pt>
                <c:pt idx="1197">
                  <c:v>14.95</c:v>
                </c:pt>
                <c:pt idx="1198">
                  <c:v>15.87</c:v>
                </c:pt>
                <c:pt idx="1199">
                  <c:v>16.46</c:v>
                </c:pt>
                <c:pt idx="1200">
                  <c:v>17.03</c:v>
                </c:pt>
                <c:pt idx="1201">
                  <c:v>17.399999999999999</c:v>
                </c:pt>
                <c:pt idx="1202">
                  <c:v>17.920000000000002</c:v>
                </c:pt>
                <c:pt idx="1203">
                  <c:v>17.559999999999999</c:v>
                </c:pt>
                <c:pt idx="1204">
                  <c:v>17.079999999999998</c:v>
                </c:pt>
                <c:pt idx="1205">
                  <c:v>16.89</c:v>
                </c:pt>
                <c:pt idx="1206">
                  <c:v>16.52</c:v>
                </c:pt>
                <c:pt idx="1207">
                  <c:v>16.86</c:v>
                </c:pt>
                <c:pt idx="1208">
                  <c:v>16.43</c:v>
                </c:pt>
                <c:pt idx="1209">
                  <c:v>15.64</c:v>
                </c:pt>
                <c:pt idx="1210">
                  <c:v>16.600000000000001</c:v>
                </c:pt>
                <c:pt idx="1211">
                  <c:v>17.260000000000002</c:v>
                </c:pt>
                <c:pt idx="1212">
                  <c:v>17.46</c:v>
                </c:pt>
                <c:pt idx="1213">
                  <c:v>17.809999999999999</c:v>
                </c:pt>
                <c:pt idx="1214">
                  <c:v>17.920000000000002</c:v>
                </c:pt>
                <c:pt idx="1215">
                  <c:v>17.66</c:v>
                </c:pt>
                <c:pt idx="1216">
                  <c:v>17.64</c:v>
                </c:pt>
                <c:pt idx="1217">
                  <c:v>17.399999999999999</c:v>
                </c:pt>
                <c:pt idx="1218">
                  <c:v>17.940000000000001</c:v>
                </c:pt>
                <c:pt idx="1219">
                  <c:v>17.61</c:v>
                </c:pt>
                <c:pt idx="1220">
                  <c:v>17.53</c:v>
                </c:pt>
                <c:pt idx="1221">
                  <c:v>18.34</c:v>
                </c:pt>
                <c:pt idx="1222">
                  <c:v>18.649999999999999</c:v>
                </c:pt>
                <c:pt idx="1223">
                  <c:v>18.71</c:v>
                </c:pt>
                <c:pt idx="1224">
                  <c:v>17.89</c:v>
                </c:pt>
                <c:pt idx="1225">
                  <c:v>17.41</c:v>
                </c:pt>
                <c:pt idx="1226">
                  <c:v>16.940000000000001</c:v>
                </c:pt>
                <c:pt idx="1227">
                  <c:v>16.309999999999999</c:v>
                </c:pt>
                <c:pt idx="1228">
                  <c:v>15.81</c:v>
                </c:pt>
                <c:pt idx="1229">
                  <c:v>15.89</c:v>
                </c:pt>
                <c:pt idx="1230">
                  <c:v>15.28</c:v>
                </c:pt>
                <c:pt idx="1231">
                  <c:v>15.48</c:v>
                </c:pt>
                <c:pt idx="1232">
                  <c:v>15.91</c:v>
                </c:pt>
                <c:pt idx="1233">
                  <c:v>14.65</c:v>
                </c:pt>
                <c:pt idx="1234">
                  <c:v>13.49</c:v>
                </c:pt>
                <c:pt idx="1235">
                  <c:v>13.53</c:v>
                </c:pt>
                <c:pt idx="1236">
                  <c:v>12.96</c:v>
                </c:pt>
                <c:pt idx="1237">
                  <c:v>13.31</c:v>
                </c:pt>
                <c:pt idx="1238">
                  <c:v>12.55</c:v>
                </c:pt>
                <c:pt idx="1239">
                  <c:v>12</c:v>
                </c:pt>
                <c:pt idx="1240">
                  <c:v>11.89</c:v>
                </c:pt>
                <c:pt idx="1241">
                  <c:v>10.39</c:v>
                </c:pt>
                <c:pt idx="1242">
                  <c:v>9.82</c:v>
                </c:pt>
                <c:pt idx="1243">
                  <c:v>8.68</c:v>
                </c:pt>
                <c:pt idx="1244">
                  <c:v>8.74</c:v>
                </c:pt>
                <c:pt idx="1245">
                  <c:v>8.9499999999999993</c:v>
                </c:pt>
                <c:pt idx="1246">
                  <c:v>8.2899999999999991</c:v>
                </c:pt>
                <c:pt idx="1247">
                  <c:v>8.92</c:v>
                </c:pt>
                <c:pt idx="1248">
                  <c:v>9.76</c:v>
                </c:pt>
                <c:pt idx="1249">
                  <c:v>10.16</c:v>
                </c:pt>
                <c:pt idx="1250">
                  <c:v>10.23</c:v>
                </c:pt>
                <c:pt idx="1251">
                  <c:v>10.82</c:v>
                </c:pt>
                <c:pt idx="1252">
                  <c:v>11.01</c:v>
                </c:pt>
                <c:pt idx="1253">
                  <c:v>10.9</c:v>
                </c:pt>
                <c:pt idx="1254">
                  <c:v>10.09</c:v>
                </c:pt>
                <c:pt idx="1255">
                  <c:v>9.92</c:v>
                </c:pt>
                <c:pt idx="1256">
                  <c:v>10.33</c:v>
                </c:pt>
                <c:pt idx="1257">
                  <c:v>10.44</c:v>
                </c:pt>
                <c:pt idx="1258">
                  <c:v>10.25</c:v>
                </c:pt>
                <c:pt idx="1259">
                  <c:v>11.19</c:v>
                </c:pt>
                <c:pt idx="1260">
                  <c:v>11.59</c:v>
                </c:pt>
                <c:pt idx="1261">
                  <c:v>11.63</c:v>
                </c:pt>
                <c:pt idx="1262">
                  <c:v>11.69</c:v>
                </c:pt>
                <c:pt idx="1263">
                  <c:v>11.53</c:v>
                </c:pt>
                <c:pt idx="1264">
                  <c:v>11.54</c:v>
                </c:pt>
                <c:pt idx="1265">
                  <c:v>11.76</c:v>
                </c:pt>
                <c:pt idx="1266">
                  <c:v>11.6</c:v>
                </c:pt>
                <c:pt idx="1267">
                  <c:v>11.81</c:v>
                </c:pt>
                <c:pt idx="1268">
                  <c:v>11.35</c:v>
                </c:pt>
                <c:pt idx="1269">
                  <c:v>11.25</c:v>
                </c:pt>
                <c:pt idx="1270">
                  <c:v>11.6</c:v>
                </c:pt>
                <c:pt idx="1271">
                  <c:v>11.44</c:v>
                </c:pt>
                <c:pt idx="1272">
                  <c:v>11.01</c:v>
                </c:pt>
                <c:pt idx="1273">
                  <c:v>10.9</c:v>
                </c:pt>
                <c:pt idx="1274">
                  <c:v>10.64</c:v>
                </c:pt>
                <c:pt idx="1275">
                  <c:v>10.55</c:v>
                </c:pt>
                <c:pt idx="1276">
                  <c:v>10.53</c:v>
                </c:pt>
                <c:pt idx="1277">
                  <c:v>10.57</c:v>
                </c:pt>
                <c:pt idx="1278">
                  <c:v>10.27</c:v>
                </c:pt>
                <c:pt idx="1279">
                  <c:v>10.07</c:v>
                </c:pt>
                <c:pt idx="1280">
                  <c:v>9.77</c:v>
                </c:pt>
                <c:pt idx="1281">
                  <c:v>9.77</c:v>
                </c:pt>
                <c:pt idx="1282">
                  <c:v>9.68</c:v>
                </c:pt>
                <c:pt idx="1283">
                  <c:v>9.24</c:v>
                </c:pt>
                <c:pt idx="1284">
                  <c:v>9.0500000000000007</c:v>
                </c:pt>
                <c:pt idx="1285">
                  <c:v>8.9499999999999993</c:v>
                </c:pt>
                <c:pt idx="1286">
                  <c:v>9.26</c:v>
                </c:pt>
                <c:pt idx="1287">
                  <c:v>9.6300000000000008</c:v>
                </c:pt>
                <c:pt idx="1288">
                  <c:v>9.5500000000000007</c:v>
                </c:pt>
                <c:pt idx="1289">
                  <c:v>9.43</c:v>
                </c:pt>
                <c:pt idx="1290">
                  <c:v>10.02</c:v>
                </c:pt>
                <c:pt idx="1291">
                  <c:v>9.94</c:v>
                </c:pt>
                <c:pt idx="1292">
                  <c:v>9.5299999999999994</c:v>
                </c:pt>
                <c:pt idx="1293">
                  <c:v>8.93</c:v>
                </c:pt>
                <c:pt idx="1294">
                  <c:v>9.01</c:v>
                </c:pt>
                <c:pt idx="1295">
                  <c:v>9.26</c:v>
                </c:pt>
                <c:pt idx="1296">
                  <c:v>9</c:v>
                </c:pt>
                <c:pt idx="1297">
                  <c:v>9.07</c:v>
                </c:pt>
                <c:pt idx="1298">
                  <c:v>9.1300000000000008</c:v>
                </c:pt>
                <c:pt idx="1299">
                  <c:v>8.7899999999999991</c:v>
                </c:pt>
                <c:pt idx="1300">
                  <c:v>8.85</c:v>
                </c:pt>
                <c:pt idx="1301">
                  <c:v>8.83</c:v>
                </c:pt>
                <c:pt idx="1302">
                  <c:v>9.1300000000000008</c:v>
                </c:pt>
                <c:pt idx="1303">
                  <c:v>9.11</c:v>
                </c:pt>
                <c:pt idx="1304">
                  <c:v>8.68</c:v>
                </c:pt>
                <c:pt idx="1305">
                  <c:v>8.52</c:v>
                </c:pt>
                <c:pt idx="1306">
                  <c:v>8.75</c:v>
                </c:pt>
                <c:pt idx="1307">
                  <c:v>8.85</c:v>
                </c:pt>
                <c:pt idx="1308">
                  <c:v>9.0500000000000007</c:v>
                </c:pt>
                <c:pt idx="1309">
                  <c:v>8.08</c:v>
                </c:pt>
                <c:pt idx="1310">
                  <c:v>7.84</c:v>
                </c:pt>
                <c:pt idx="1311">
                  <c:v>8.1</c:v>
                </c:pt>
                <c:pt idx="1312">
                  <c:v>8.51</c:v>
                </c:pt>
                <c:pt idx="1313">
                  <c:v>8.8800000000000008</c:v>
                </c:pt>
                <c:pt idx="1314">
                  <c:v>9.07</c:v>
                </c:pt>
                <c:pt idx="1315">
                  <c:v>9.1999999999999993</c:v>
                </c:pt>
                <c:pt idx="1316">
                  <c:v>9.36</c:v>
                </c:pt>
                <c:pt idx="1317">
                  <c:v>9.65</c:v>
                </c:pt>
                <c:pt idx="1318">
                  <c:v>9.39</c:v>
                </c:pt>
                <c:pt idx="1319">
                  <c:v>9.26</c:v>
                </c:pt>
                <c:pt idx="1320">
                  <c:v>8.83</c:v>
                </c:pt>
                <c:pt idx="1321">
                  <c:v>9.08</c:v>
                </c:pt>
                <c:pt idx="1322">
                  <c:v>9.09</c:v>
                </c:pt>
                <c:pt idx="1323">
                  <c:v>8.82</c:v>
                </c:pt>
                <c:pt idx="1324">
                  <c:v>8.77</c:v>
                </c:pt>
                <c:pt idx="1325">
                  <c:v>8.4499999999999993</c:v>
                </c:pt>
                <c:pt idx="1326">
                  <c:v>8.4</c:v>
                </c:pt>
                <c:pt idx="1327">
                  <c:v>7.58</c:v>
                </c:pt>
                <c:pt idx="1328">
                  <c:v>7.65</c:v>
                </c:pt>
                <c:pt idx="1329">
                  <c:v>7.81</c:v>
                </c:pt>
                <c:pt idx="1330">
                  <c:v>7.83</c:v>
                </c:pt>
                <c:pt idx="1331">
                  <c:v>7.39</c:v>
                </c:pt>
                <c:pt idx="1332">
                  <c:v>7.18</c:v>
                </c:pt>
                <c:pt idx="1333">
                  <c:v>6.95</c:v>
                </c:pt>
                <c:pt idx="1334">
                  <c:v>7.26</c:v>
                </c:pt>
                <c:pt idx="1335">
                  <c:v>7.19</c:v>
                </c:pt>
                <c:pt idx="1336">
                  <c:v>6.69</c:v>
                </c:pt>
                <c:pt idx="1337">
                  <c:v>6.64</c:v>
                </c:pt>
                <c:pt idx="1338">
                  <c:v>6.64</c:v>
                </c:pt>
                <c:pt idx="1339">
                  <c:v>7.4</c:v>
                </c:pt>
                <c:pt idx="1340">
                  <c:v>8</c:v>
                </c:pt>
                <c:pt idx="1341">
                  <c:v>8.35</c:v>
                </c:pt>
                <c:pt idx="1342">
                  <c:v>8.4700000000000006</c:v>
                </c:pt>
                <c:pt idx="1343">
                  <c:v>8.76</c:v>
                </c:pt>
                <c:pt idx="1344">
                  <c:v>8.91</c:v>
                </c:pt>
                <c:pt idx="1345">
                  <c:v>9.23</c:v>
                </c:pt>
                <c:pt idx="1346">
                  <c:v>9.5299999999999994</c:v>
                </c:pt>
                <c:pt idx="1347">
                  <c:v>9.8699999999999992</c:v>
                </c:pt>
                <c:pt idx="1348">
                  <c:v>10</c:v>
                </c:pt>
                <c:pt idx="1349">
                  <c:v>10.01</c:v>
                </c:pt>
                <c:pt idx="1350">
                  <c:v>9.73</c:v>
                </c:pt>
                <c:pt idx="1351">
                  <c:v>9.98</c:v>
                </c:pt>
                <c:pt idx="1352">
                  <c:v>10</c:v>
                </c:pt>
                <c:pt idx="1353">
                  <c:v>9.85</c:v>
                </c:pt>
                <c:pt idx="1354">
                  <c:v>9.82</c:v>
                </c:pt>
                <c:pt idx="1355">
                  <c:v>9.89</c:v>
                </c:pt>
                <c:pt idx="1356">
                  <c:v>9.32</c:v>
                </c:pt>
                <c:pt idx="1357">
                  <c:v>9.33</c:v>
                </c:pt>
                <c:pt idx="1358">
                  <c:v>9.31</c:v>
                </c:pt>
                <c:pt idx="1359">
                  <c:v>9.23</c:v>
                </c:pt>
                <c:pt idx="1360">
                  <c:v>9.01</c:v>
                </c:pt>
                <c:pt idx="1361">
                  <c:v>8.8699999999999992</c:v>
                </c:pt>
                <c:pt idx="1362">
                  <c:v>9.6199999999999992</c:v>
                </c:pt>
                <c:pt idx="1363">
                  <c:v>9.69</c:v>
                </c:pt>
                <c:pt idx="1364">
                  <c:v>9.6</c:v>
                </c:pt>
                <c:pt idx="1365">
                  <c:v>9.69</c:v>
                </c:pt>
                <c:pt idx="1366">
                  <c:v>9.6</c:v>
                </c:pt>
                <c:pt idx="1367">
                  <c:v>10</c:v>
                </c:pt>
                <c:pt idx="1368">
                  <c:v>10.49</c:v>
                </c:pt>
                <c:pt idx="1369">
                  <c:v>10.37</c:v>
                </c:pt>
                <c:pt idx="1370">
                  <c:v>10.4</c:v>
                </c:pt>
                <c:pt idx="1371">
                  <c:v>10.61</c:v>
                </c:pt>
                <c:pt idx="1372">
                  <c:v>10.81</c:v>
                </c:pt>
                <c:pt idx="1373">
                  <c:v>11</c:v>
                </c:pt>
                <c:pt idx="1374">
                  <c:v>10.74</c:v>
                </c:pt>
                <c:pt idx="1375">
                  <c:v>10.47</c:v>
                </c:pt>
                <c:pt idx="1376">
                  <c:v>10.55</c:v>
                </c:pt>
                <c:pt idx="1377">
                  <c:v>11.16</c:v>
                </c:pt>
                <c:pt idx="1378">
                  <c:v>11.69</c:v>
                </c:pt>
                <c:pt idx="1379">
                  <c:v>11.72</c:v>
                </c:pt>
                <c:pt idx="1380">
                  <c:v>12.39</c:v>
                </c:pt>
                <c:pt idx="1381">
                  <c:v>13.19</c:v>
                </c:pt>
                <c:pt idx="1382">
                  <c:v>13.55</c:v>
                </c:pt>
                <c:pt idx="1383">
                  <c:v>13.56</c:v>
                </c:pt>
                <c:pt idx="1384">
                  <c:v>13.89</c:v>
                </c:pt>
                <c:pt idx="1385">
                  <c:v>13.62</c:v>
                </c:pt>
                <c:pt idx="1386">
                  <c:v>13.89</c:v>
                </c:pt>
                <c:pt idx="1387">
                  <c:v>13.47</c:v>
                </c:pt>
                <c:pt idx="1388">
                  <c:v>13.43</c:v>
                </c:pt>
                <c:pt idx="1389">
                  <c:v>13.87</c:v>
                </c:pt>
                <c:pt idx="1390">
                  <c:v>14.09</c:v>
                </c:pt>
                <c:pt idx="1391">
                  <c:v>14.92</c:v>
                </c:pt>
                <c:pt idx="1392">
                  <c:v>15.82</c:v>
                </c:pt>
                <c:pt idx="1393">
                  <c:v>16.43</c:v>
                </c:pt>
                <c:pt idx="1394">
                  <c:v>16.2</c:v>
                </c:pt>
                <c:pt idx="1395">
                  <c:v>16.16</c:v>
                </c:pt>
                <c:pt idx="1396">
                  <c:v>16.829999999999998</c:v>
                </c:pt>
                <c:pt idx="1397">
                  <c:v>17.309999999999999</c:v>
                </c:pt>
                <c:pt idx="1398">
                  <c:v>18.329999999999998</c:v>
                </c:pt>
                <c:pt idx="1399">
                  <c:v>17.68</c:v>
                </c:pt>
                <c:pt idx="1400">
                  <c:v>15.53</c:v>
                </c:pt>
                <c:pt idx="1401">
                  <c:v>13.59</c:v>
                </c:pt>
                <c:pt idx="1402">
                  <c:v>13.39</c:v>
                </c:pt>
                <c:pt idx="1403">
                  <c:v>13.9</c:v>
                </c:pt>
                <c:pt idx="1404">
                  <c:v>14.3</c:v>
                </c:pt>
                <c:pt idx="1405">
                  <c:v>14.67</c:v>
                </c:pt>
                <c:pt idx="1406">
                  <c:v>14.43</c:v>
                </c:pt>
                <c:pt idx="1407">
                  <c:v>14.03</c:v>
                </c:pt>
                <c:pt idx="1408">
                  <c:v>14.77</c:v>
                </c:pt>
                <c:pt idx="1409">
                  <c:v>14.61</c:v>
                </c:pt>
                <c:pt idx="1410">
                  <c:v>14.24</c:v>
                </c:pt>
                <c:pt idx="1411">
                  <c:v>14.37</c:v>
                </c:pt>
                <c:pt idx="1412">
                  <c:v>14.81</c:v>
                </c:pt>
                <c:pt idx="1413">
                  <c:v>14.45</c:v>
                </c:pt>
                <c:pt idx="1414">
                  <c:v>14.7</c:v>
                </c:pt>
                <c:pt idx="1415">
                  <c:v>15.09</c:v>
                </c:pt>
                <c:pt idx="1416">
                  <c:v>15.47</c:v>
                </c:pt>
                <c:pt idx="1417">
                  <c:v>15.3</c:v>
                </c:pt>
                <c:pt idx="1418">
                  <c:v>15.69</c:v>
                </c:pt>
                <c:pt idx="1419">
                  <c:v>16.190000000000001</c:v>
                </c:pt>
                <c:pt idx="1420">
                  <c:v>16.64</c:v>
                </c:pt>
                <c:pt idx="1421">
                  <c:v>17.010000000000002</c:v>
                </c:pt>
                <c:pt idx="1422">
                  <c:v>17.73</c:v>
                </c:pt>
                <c:pt idx="1423">
                  <c:v>17.71</c:v>
                </c:pt>
                <c:pt idx="1424">
                  <c:v>17.64</c:v>
                </c:pt>
                <c:pt idx="1425">
                  <c:v>17.239999999999998</c:v>
                </c:pt>
                <c:pt idx="1426">
                  <c:v>17.649999999999999</c:v>
                </c:pt>
                <c:pt idx="1427">
                  <c:v>17.05</c:v>
                </c:pt>
                <c:pt idx="1428">
                  <c:v>16.510000000000002</c:v>
                </c:pt>
                <c:pt idx="1429">
                  <c:v>16.829999999999998</c:v>
                </c:pt>
                <c:pt idx="1430">
                  <c:v>16.809999999999999</c:v>
                </c:pt>
                <c:pt idx="1431">
                  <c:v>17.39</c:v>
                </c:pt>
                <c:pt idx="1432">
                  <c:v>17.82</c:v>
                </c:pt>
                <c:pt idx="1433">
                  <c:v>17.75</c:v>
                </c:pt>
                <c:pt idx="1434">
                  <c:v>16.170000000000002</c:v>
                </c:pt>
                <c:pt idx="1435">
                  <c:v>15.3</c:v>
                </c:pt>
                <c:pt idx="1436">
                  <c:v>14.82</c:v>
                </c:pt>
                <c:pt idx="1437">
                  <c:v>15.19</c:v>
                </c:pt>
                <c:pt idx="1438">
                  <c:v>15.85</c:v>
                </c:pt>
                <c:pt idx="1439">
                  <c:v>15.61</c:v>
                </c:pt>
                <c:pt idx="1440">
                  <c:v>17.36</c:v>
                </c:pt>
                <c:pt idx="1441">
                  <c:v>17.82</c:v>
                </c:pt>
                <c:pt idx="1442">
                  <c:v>18.16</c:v>
                </c:pt>
                <c:pt idx="1443">
                  <c:v>18.03</c:v>
                </c:pt>
                <c:pt idx="1444">
                  <c:v>18.010000000000002</c:v>
                </c:pt>
                <c:pt idx="1445">
                  <c:v>18.100000000000001</c:v>
                </c:pt>
                <c:pt idx="1446">
                  <c:v>18.510000000000002</c:v>
                </c:pt>
                <c:pt idx="1447">
                  <c:v>18.36</c:v>
                </c:pt>
                <c:pt idx="1448">
                  <c:v>18.350000000000001</c:v>
                </c:pt>
                <c:pt idx="1449">
                  <c:v>18.29</c:v>
                </c:pt>
                <c:pt idx="1450">
                  <c:v>18.440000000000001</c:v>
                </c:pt>
                <c:pt idx="1451">
                  <c:v>19.77</c:v>
                </c:pt>
                <c:pt idx="1452">
                  <c:v>19.579999999999998</c:v>
                </c:pt>
                <c:pt idx="1453">
                  <c:v>19.28</c:v>
                </c:pt>
                <c:pt idx="1454">
                  <c:v>19.3</c:v>
                </c:pt>
                <c:pt idx="1455">
                  <c:v>19.66</c:v>
                </c:pt>
                <c:pt idx="1456">
                  <c:v>19.309999999999999</c:v>
                </c:pt>
                <c:pt idx="1457">
                  <c:v>19.62</c:v>
                </c:pt>
                <c:pt idx="1458">
                  <c:v>19.72</c:v>
                </c:pt>
                <c:pt idx="1459">
                  <c:v>19.71</c:v>
                </c:pt>
                <c:pt idx="1460">
                  <c:v>19.37</c:v>
                </c:pt>
                <c:pt idx="1461">
                  <c:v>19.829999999999998</c:v>
                </c:pt>
                <c:pt idx="1462">
                  <c:v>20.45</c:v>
                </c:pt>
                <c:pt idx="1463">
                  <c:v>20.32</c:v>
                </c:pt>
                <c:pt idx="1464">
                  <c:v>20.54</c:v>
                </c:pt>
                <c:pt idx="1465">
                  <c:v>20.85</c:v>
                </c:pt>
                <c:pt idx="1466">
                  <c:v>20.46</c:v>
                </c:pt>
                <c:pt idx="1467">
                  <c:v>20.52</c:v>
                </c:pt>
                <c:pt idx="1468">
                  <c:v>20.61</c:v>
                </c:pt>
                <c:pt idx="1469">
                  <c:v>20.56</c:v>
                </c:pt>
                <c:pt idx="1470">
                  <c:v>20.81</c:v>
                </c:pt>
                <c:pt idx="1471">
                  <c:v>20.99</c:v>
                </c:pt>
                <c:pt idx="1472">
                  <c:v>21.11</c:v>
                </c:pt>
                <c:pt idx="1473">
                  <c:v>21.04</c:v>
                </c:pt>
                <c:pt idx="1474">
                  <c:v>21.16</c:v>
                </c:pt>
                <c:pt idx="1475">
                  <c:v>21.41</c:v>
                </c:pt>
                <c:pt idx="1476">
                  <c:v>21.26</c:v>
                </c:pt>
                <c:pt idx="1477">
                  <c:v>20.83</c:v>
                </c:pt>
                <c:pt idx="1478">
                  <c:v>20.05</c:v>
                </c:pt>
                <c:pt idx="1479">
                  <c:v>20.190000000000001</c:v>
                </c:pt>
                <c:pt idx="1480">
                  <c:v>20.29</c:v>
                </c:pt>
                <c:pt idx="1481">
                  <c:v>20.07</c:v>
                </c:pt>
                <c:pt idx="1482">
                  <c:v>20.53</c:v>
                </c:pt>
                <c:pt idx="1483">
                  <c:v>20.57</c:v>
                </c:pt>
                <c:pt idx="1484">
                  <c:v>20.39</c:v>
                </c:pt>
                <c:pt idx="1485">
                  <c:v>20.21</c:v>
                </c:pt>
                <c:pt idx="1486">
                  <c:v>19.91</c:v>
                </c:pt>
                <c:pt idx="1487">
                  <c:v>20.22</c:v>
                </c:pt>
                <c:pt idx="1488">
                  <c:v>20.8</c:v>
                </c:pt>
                <c:pt idx="1489">
                  <c:v>21.15</c:v>
                </c:pt>
                <c:pt idx="1490">
                  <c:v>21.64</c:v>
                </c:pt>
                <c:pt idx="1491">
                  <c:v>22.19</c:v>
                </c:pt>
                <c:pt idx="1492">
                  <c:v>22.72</c:v>
                </c:pt>
                <c:pt idx="1493">
                  <c:v>23.37</c:v>
                </c:pt>
                <c:pt idx="1494">
                  <c:v>23.28</c:v>
                </c:pt>
                <c:pt idx="1495">
                  <c:v>23.94</c:v>
                </c:pt>
                <c:pt idx="1496">
                  <c:v>23.93</c:v>
                </c:pt>
                <c:pt idx="1497">
                  <c:v>24.35</c:v>
                </c:pt>
                <c:pt idx="1498">
                  <c:v>25.03</c:v>
                </c:pt>
                <c:pt idx="1499">
                  <c:v>24.76</c:v>
                </c:pt>
                <c:pt idx="1500">
                  <c:v>25.97</c:v>
                </c:pt>
                <c:pt idx="1501">
                  <c:v>25.63</c:v>
                </c:pt>
                <c:pt idx="1502">
                  <c:v>25.42</c:v>
                </c:pt>
                <c:pt idx="1503">
                  <c:v>25.81</c:v>
                </c:pt>
                <c:pt idx="1504">
                  <c:v>25.96</c:v>
                </c:pt>
                <c:pt idx="1505">
                  <c:v>24.86</c:v>
                </c:pt>
                <c:pt idx="1506">
                  <c:v>25.41</c:v>
                </c:pt>
                <c:pt idx="1507">
                  <c:v>25.68</c:v>
                </c:pt>
                <c:pt idx="1508">
                  <c:v>26.48</c:v>
                </c:pt>
                <c:pt idx="1509">
                  <c:v>27.58</c:v>
                </c:pt>
                <c:pt idx="1510">
                  <c:v>27.72</c:v>
                </c:pt>
                <c:pt idx="1511">
                  <c:v>28.33</c:v>
                </c:pt>
                <c:pt idx="1512">
                  <c:v>29.26</c:v>
                </c:pt>
                <c:pt idx="1513">
                  <c:v>28.8</c:v>
                </c:pt>
                <c:pt idx="1514">
                  <c:v>27.58</c:v>
                </c:pt>
                <c:pt idx="1515">
                  <c:v>29.93</c:v>
                </c:pt>
                <c:pt idx="1516">
                  <c:v>31.25</c:v>
                </c:pt>
                <c:pt idx="1517">
                  <c:v>32.76</c:v>
                </c:pt>
                <c:pt idx="1518">
                  <c:v>32.58</c:v>
                </c:pt>
                <c:pt idx="1519">
                  <c:v>32.659999999999997</c:v>
                </c:pt>
                <c:pt idx="1520">
                  <c:v>32.9</c:v>
                </c:pt>
                <c:pt idx="1521">
                  <c:v>32.33</c:v>
                </c:pt>
                <c:pt idx="1522">
                  <c:v>33.03</c:v>
                </c:pt>
                <c:pt idx="1523">
                  <c:v>32.86</c:v>
                </c:pt>
                <c:pt idx="1524">
                  <c:v>34.71</c:v>
                </c:pt>
                <c:pt idx="1525">
                  <c:v>36.29</c:v>
                </c:pt>
                <c:pt idx="1526">
                  <c:v>37.270000000000003</c:v>
                </c:pt>
                <c:pt idx="1527">
                  <c:v>36.950000000000003</c:v>
                </c:pt>
                <c:pt idx="1528">
                  <c:v>36.799999999999997</c:v>
                </c:pt>
                <c:pt idx="1529">
                  <c:v>38.26</c:v>
                </c:pt>
                <c:pt idx="1530">
                  <c:v>35.42</c:v>
                </c:pt>
                <c:pt idx="1531">
                  <c:v>33.53</c:v>
                </c:pt>
                <c:pt idx="1532">
                  <c:v>33.770000000000003</c:v>
                </c:pt>
                <c:pt idx="1533">
                  <c:v>37.369999999999997</c:v>
                </c:pt>
                <c:pt idx="1534">
                  <c:v>38.82</c:v>
                </c:pt>
                <c:pt idx="1535">
                  <c:v>40.57</c:v>
                </c:pt>
                <c:pt idx="1536">
                  <c:v>40.4</c:v>
                </c:pt>
                <c:pt idx="1537">
                  <c:v>41.35</c:v>
                </c:pt>
                <c:pt idx="1538">
                  <c:v>42.7</c:v>
                </c:pt>
                <c:pt idx="1539">
                  <c:v>42.55</c:v>
                </c:pt>
                <c:pt idx="1540">
                  <c:v>42.18</c:v>
                </c:pt>
                <c:pt idx="1541">
                  <c:v>43.83</c:v>
                </c:pt>
                <c:pt idx="1542">
                  <c:v>41.93</c:v>
                </c:pt>
                <c:pt idx="1543">
                  <c:v>41.32</c:v>
                </c:pt>
                <c:pt idx="1544">
                  <c:v>40.549999999999997</c:v>
                </c:pt>
                <c:pt idx="1545">
                  <c:v>43.21</c:v>
                </c:pt>
                <c:pt idx="1546">
                  <c:v>44.19</c:v>
                </c:pt>
                <c:pt idx="1547">
                  <c:v>43.77</c:v>
                </c:pt>
                <c:pt idx="1548">
                  <c:v>42.18</c:v>
                </c:pt>
                <c:pt idx="1549">
                  <c:v>43.22</c:v>
                </c:pt>
                <c:pt idx="1550">
                  <c:v>43.53</c:v>
                </c:pt>
                <c:pt idx="1551">
                  <c:v>41.96</c:v>
                </c:pt>
                <c:pt idx="1552">
                  <c:v>42.78</c:v>
                </c:pt>
                <c:pt idx="1553">
                  <c:v>42.75</c:v>
                </c:pt>
                <c:pt idx="1554">
                  <c:v>42.87</c:v>
                </c:pt>
                <c:pt idx="1555">
                  <c:v>41.89</c:v>
                </c:pt>
                <c:pt idx="1556">
                  <c:v>39.369999999999997</c:v>
                </c:pt>
                <c:pt idx="1557">
                  <c:v>38.78</c:v>
                </c:pt>
                <c:pt idx="1558">
                  <c:v>37.270000000000003</c:v>
                </c:pt>
                <c:pt idx="1559">
                  <c:v>36.979999999999997</c:v>
                </c:pt>
                <c:pt idx="1560">
                  <c:v>35.83</c:v>
                </c:pt>
                <c:pt idx="1561">
                  <c:v>32.32</c:v>
                </c:pt>
                <c:pt idx="1562">
                  <c:v>32.17</c:v>
                </c:pt>
                <c:pt idx="1563">
                  <c:v>34.07</c:v>
                </c:pt>
                <c:pt idx="1564">
                  <c:v>33.07</c:v>
                </c:pt>
                <c:pt idx="1565">
                  <c:v>32.159999999999997</c:v>
                </c:pt>
                <c:pt idx="1566">
                  <c:v>31.4</c:v>
                </c:pt>
                <c:pt idx="1567">
                  <c:v>27.67</c:v>
                </c:pt>
                <c:pt idx="1568">
                  <c:v>28.58</c:v>
                </c:pt>
                <c:pt idx="1569">
                  <c:v>30.01</c:v>
                </c:pt>
                <c:pt idx="1570">
                  <c:v>30.5</c:v>
                </c:pt>
                <c:pt idx="1571">
                  <c:v>30.28</c:v>
                </c:pt>
                <c:pt idx="1572">
                  <c:v>29.09</c:v>
                </c:pt>
                <c:pt idx="1573">
                  <c:v>30.29</c:v>
                </c:pt>
                <c:pt idx="1574">
                  <c:v>29.01</c:v>
                </c:pt>
                <c:pt idx="1575">
                  <c:v>28.13</c:v>
                </c:pt>
                <c:pt idx="1576">
                  <c:v>26.39</c:v>
                </c:pt>
                <c:pt idx="1577">
                  <c:v>23.46</c:v>
                </c:pt>
                <c:pt idx="1578">
                  <c:v>23.59</c:v>
                </c:pt>
                <c:pt idx="1579">
                  <c:v>22.36</c:v>
                </c:pt>
                <c:pt idx="1580">
                  <c:v>21.96</c:v>
                </c:pt>
                <c:pt idx="1581">
                  <c:v>23.35</c:v>
                </c:pt>
                <c:pt idx="1582">
                  <c:v>23.1</c:v>
                </c:pt>
                <c:pt idx="1583">
                  <c:v>22.9</c:v>
                </c:pt>
                <c:pt idx="1584">
                  <c:v>21.21</c:v>
                </c:pt>
                <c:pt idx="1585">
                  <c:v>21.31</c:v>
                </c:pt>
                <c:pt idx="1586">
                  <c:v>22.43</c:v>
                </c:pt>
                <c:pt idx="1587">
                  <c:v>23.59</c:v>
                </c:pt>
                <c:pt idx="1588">
                  <c:v>24.83</c:v>
                </c:pt>
                <c:pt idx="1589">
                  <c:v>24.87</c:v>
                </c:pt>
                <c:pt idx="1590">
                  <c:v>24.64</c:v>
                </c:pt>
                <c:pt idx="1591">
                  <c:v>25.24</c:v>
                </c:pt>
                <c:pt idx="1592">
                  <c:v>25.68</c:v>
                </c:pt>
                <c:pt idx="1593">
                  <c:v>25.95</c:v>
                </c:pt>
                <c:pt idx="1594">
                  <c:v>26.64</c:v>
                </c:pt>
                <c:pt idx="1595">
                  <c:v>27.66</c:v>
                </c:pt>
                <c:pt idx="1596">
                  <c:v>27.65</c:v>
                </c:pt>
                <c:pt idx="1597">
                  <c:v>26.89</c:v>
                </c:pt>
                <c:pt idx="1598">
                  <c:v>26.9</c:v>
                </c:pt>
                <c:pt idx="1599">
                  <c:v>25.9</c:v>
                </c:pt>
                <c:pt idx="1600">
                  <c:v>26.4</c:v>
                </c:pt>
                <c:pt idx="1601">
                  <c:v>25.7</c:v>
                </c:pt>
                <c:pt idx="1602">
                  <c:v>25.17</c:v>
                </c:pt>
                <c:pt idx="1603">
                  <c:v>25.67</c:v>
                </c:pt>
                <c:pt idx="1604">
                  <c:v>25.41</c:v>
                </c:pt>
                <c:pt idx="1605">
                  <c:v>26.47</c:v>
                </c:pt>
                <c:pt idx="1606">
                  <c:v>27.14</c:v>
                </c:pt>
                <c:pt idx="1607">
                  <c:v>26.59</c:v>
                </c:pt>
                <c:pt idx="1608">
                  <c:v>26.74</c:v>
                </c:pt>
                <c:pt idx="1609">
                  <c:v>26.34</c:v>
                </c:pt>
                <c:pt idx="1610">
                  <c:v>25.41</c:v>
                </c:pt>
                <c:pt idx="1611">
                  <c:v>25.65</c:v>
                </c:pt>
                <c:pt idx="1612">
                  <c:v>26.07</c:v>
                </c:pt>
                <c:pt idx="1613">
                  <c:v>26.29</c:v>
                </c:pt>
                <c:pt idx="1614">
                  <c:v>26.1</c:v>
                </c:pt>
                <c:pt idx="1615">
                  <c:v>25.73</c:v>
                </c:pt>
                <c:pt idx="1616">
                  <c:v>24.88</c:v>
                </c:pt>
                <c:pt idx="1617">
                  <c:v>25.93</c:v>
                </c:pt>
                <c:pt idx="1618">
                  <c:v>26.44</c:v>
                </c:pt>
                <c:pt idx="1619">
                  <c:v>26.47</c:v>
                </c:pt>
                <c:pt idx="1620">
                  <c:v>26.25</c:v>
                </c:pt>
                <c:pt idx="1621">
                  <c:v>26.33</c:v>
                </c:pt>
                <c:pt idx="1622">
                  <c:v>26.15</c:v>
                </c:pt>
                <c:pt idx="1623">
                  <c:v>25.65</c:v>
                </c:pt>
                <c:pt idx="1624">
                  <c:v>24.75</c:v>
                </c:pt>
                <c:pt idx="1625">
                  <c:v>24.7</c:v>
                </c:pt>
                <c:pt idx="1626">
                  <c:v>25.05</c:v>
                </c:pt>
                <c:pt idx="1627">
                  <c:v>25.64</c:v>
                </c:pt>
                <c:pt idx="1628">
                  <c:v>26.54</c:v>
                </c:pt>
                <c:pt idx="1629">
                  <c:v>26.93</c:v>
                </c:pt>
                <c:pt idx="1630">
                  <c:v>27.28</c:v>
                </c:pt>
                <c:pt idx="1631">
                  <c:v>27.21</c:v>
                </c:pt>
                <c:pt idx="1632">
                  <c:v>27.32</c:v>
                </c:pt>
                <c:pt idx="1633">
                  <c:v>26.23</c:v>
                </c:pt>
                <c:pt idx="1634">
                  <c:v>26.98</c:v>
                </c:pt>
                <c:pt idx="1635">
                  <c:v>27.55</c:v>
                </c:pt>
                <c:pt idx="1636">
                  <c:v>27.42</c:v>
                </c:pt>
                <c:pt idx="1637">
                  <c:v>27.41</c:v>
                </c:pt>
                <c:pt idx="1638">
                  <c:v>26.15</c:v>
                </c:pt>
                <c:pt idx="1639">
                  <c:v>26.73</c:v>
                </c:pt>
                <c:pt idx="1640">
                  <c:v>27.32</c:v>
                </c:pt>
                <c:pt idx="1641">
                  <c:v>25.73</c:v>
                </c:pt>
                <c:pt idx="1642">
                  <c:v>25.96</c:v>
                </c:pt>
                <c:pt idx="1643">
                  <c:v>24.02</c:v>
                </c:pt>
                <c:pt idx="1644">
                  <c:v>23.5</c:v>
                </c:pt>
                <c:pt idx="1645">
                  <c:v>22.61</c:v>
                </c:pt>
                <c:pt idx="1646">
                  <c:v>23.36</c:v>
                </c:pt>
                <c:pt idx="1647">
                  <c:v>23.7</c:v>
                </c:pt>
                <c:pt idx="1648">
                  <c:v>22.42</c:v>
                </c:pt>
                <c:pt idx="1649">
                  <c:v>20.91</c:v>
                </c:pt>
                <c:pt idx="1650">
                  <c:v>21.4</c:v>
                </c:pt>
                <c:pt idx="1651">
                  <c:v>20.36</c:v>
                </c:pt>
                <c:pt idx="1652">
                  <c:v>16.39</c:v>
                </c:pt>
                <c:pt idx="1653">
                  <c:v>15.26</c:v>
                </c:pt>
                <c:pt idx="1654">
                  <c:v>15.38</c:v>
                </c:pt>
                <c:pt idx="1655">
                  <c:v>15.17</c:v>
                </c:pt>
                <c:pt idx="1656">
                  <c:v>14.12</c:v>
                </c:pt>
                <c:pt idx="1657">
                  <c:v>13.32</c:v>
                </c:pt>
                <c:pt idx="1658">
                  <c:v>14.98</c:v>
                </c:pt>
                <c:pt idx="1659">
                  <c:v>16</c:v>
                </c:pt>
                <c:pt idx="1660">
                  <c:v>16.38</c:v>
                </c:pt>
                <c:pt idx="1661">
                  <c:v>16.690000000000001</c:v>
                </c:pt>
                <c:pt idx="1662">
                  <c:v>18.09</c:v>
                </c:pt>
                <c:pt idx="1663">
                  <c:v>18.829999999999998</c:v>
                </c:pt>
                <c:pt idx="1664">
                  <c:v>19.36</c:v>
                </c:pt>
                <c:pt idx="1665">
                  <c:v>19.809999999999999</c:v>
                </c:pt>
                <c:pt idx="1666">
                  <c:v>20.32</c:v>
                </c:pt>
                <c:pt idx="1667">
                  <c:v>20.53</c:v>
                </c:pt>
                <c:pt idx="1668">
                  <c:v>19.920000000000002</c:v>
                </c:pt>
                <c:pt idx="1669">
                  <c:v>21</c:v>
                </c:pt>
                <c:pt idx="1670">
                  <c:v>21.8</c:v>
                </c:pt>
                <c:pt idx="1671">
                  <c:v>20.48</c:v>
                </c:pt>
                <c:pt idx="1672">
                  <c:v>19.739999999999998</c:v>
                </c:pt>
                <c:pt idx="1673">
                  <c:v>19.670000000000002</c:v>
                </c:pt>
                <c:pt idx="1674">
                  <c:v>19.77</c:v>
                </c:pt>
                <c:pt idx="1675">
                  <c:v>20.38</c:v>
                </c:pt>
                <c:pt idx="1676">
                  <c:v>21.24</c:v>
                </c:pt>
                <c:pt idx="1677">
                  <c:v>21.7</c:v>
                </c:pt>
                <c:pt idx="1678">
                  <c:v>22.4</c:v>
                </c:pt>
                <c:pt idx="1679">
                  <c:v>22.98</c:v>
                </c:pt>
                <c:pt idx="1680">
                  <c:v>23.49</c:v>
                </c:pt>
                <c:pt idx="1681">
                  <c:v>22.9</c:v>
                </c:pt>
                <c:pt idx="1682">
                  <c:v>23.14</c:v>
                </c:pt>
                <c:pt idx="1683">
                  <c:v>23.06</c:v>
                </c:pt>
                <c:pt idx="1684">
                  <c:v>22.1</c:v>
                </c:pt>
                <c:pt idx="1685">
                  <c:v>22.61</c:v>
                </c:pt>
                <c:pt idx="1686">
                  <c:v>20.05</c:v>
                </c:pt>
                <c:pt idx="1687">
                  <c:v>19.7</c:v>
                </c:pt>
                <c:pt idx="1688">
                  <c:v>20.16</c:v>
                </c:pt>
                <c:pt idx="1689">
                  <c:v>20.350000000000001</c:v>
                </c:pt>
                <c:pt idx="1690">
                  <c:v>20.52</c:v>
                </c:pt>
                <c:pt idx="1691">
                  <c:v>21.21</c:v>
                </c:pt>
                <c:pt idx="1692">
                  <c:v>21.8</c:v>
                </c:pt>
                <c:pt idx="1693">
                  <c:v>22.05</c:v>
                </c:pt>
                <c:pt idx="1694">
                  <c:v>21.78</c:v>
                </c:pt>
                <c:pt idx="1695">
                  <c:v>20.94</c:v>
                </c:pt>
                <c:pt idx="1696">
                  <c:v>20.55</c:v>
                </c:pt>
                <c:pt idx="1697">
                  <c:v>21</c:v>
                </c:pt>
                <c:pt idx="1698">
                  <c:v>21.41</c:v>
                </c:pt>
                <c:pt idx="1699">
                  <c:v>21.78</c:v>
                </c:pt>
                <c:pt idx="1700">
                  <c:v>21.58</c:v>
                </c:pt>
                <c:pt idx="1701">
                  <c:v>20.9</c:v>
                </c:pt>
                <c:pt idx="1702">
                  <c:v>21.24</c:v>
                </c:pt>
                <c:pt idx="1703">
                  <c:v>21.9</c:v>
                </c:pt>
                <c:pt idx="1704">
                  <c:v>22.05</c:v>
                </c:pt>
                <c:pt idx="1705">
                  <c:v>22.42</c:v>
                </c:pt>
                <c:pt idx="1706">
                  <c:v>22.6</c:v>
                </c:pt>
                <c:pt idx="1707">
                  <c:v>23.41</c:v>
                </c:pt>
                <c:pt idx="1708">
                  <c:v>22.93</c:v>
                </c:pt>
                <c:pt idx="1709">
                  <c:v>23.49</c:v>
                </c:pt>
                <c:pt idx="1710">
                  <c:v>23.36</c:v>
                </c:pt>
                <c:pt idx="1711">
                  <c:v>23.44</c:v>
                </c:pt>
                <c:pt idx="1712">
                  <c:v>23.83</c:v>
                </c:pt>
                <c:pt idx="1713">
                  <c:v>24.64</c:v>
                </c:pt>
                <c:pt idx="1714">
                  <c:v>24.86</c:v>
                </c:pt>
                <c:pt idx="1715">
                  <c:v>24.86</c:v>
                </c:pt>
                <c:pt idx="1716">
                  <c:v>24.59</c:v>
                </c:pt>
                <c:pt idx="1717">
                  <c:v>24.96</c:v>
                </c:pt>
                <c:pt idx="1718">
                  <c:v>24.79</c:v>
                </c:pt>
                <c:pt idx="1719">
                  <c:v>24.94</c:v>
                </c:pt>
                <c:pt idx="1720">
                  <c:v>25.56</c:v>
                </c:pt>
                <c:pt idx="1721">
                  <c:v>25.82</c:v>
                </c:pt>
                <c:pt idx="1722">
                  <c:v>25.62</c:v>
                </c:pt>
                <c:pt idx="1723">
                  <c:v>25.92</c:v>
                </c:pt>
                <c:pt idx="1724">
                  <c:v>25.16</c:v>
                </c:pt>
                <c:pt idx="1725">
                  <c:v>26.61</c:v>
                </c:pt>
                <c:pt idx="1726">
                  <c:v>26.79</c:v>
                </c:pt>
                <c:pt idx="1727">
                  <c:v>26.49</c:v>
                </c:pt>
                <c:pt idx="1728">
                  <c:v>27</c:v>
                </c:pt>
                <c:pt idx="1729">
                  <c:v>26.73</c:v>
                </c:pt>
                <c:pt idx="1730">
                  <c:v>26.79</c:v>
                </c:pt>
                <c:pt idx="1731">
                  <c:v>26.81</c:v>
                </c:pt>
                <c:pt idx="1732">
                  <c:v>26.5</c:v>
                </c:pt>
                <c:pt idx="1733">
                  <c:v>26.38</c:v>
                </c:pt>
                <c:pt idx="1734">
                  <c:v>25.69</c:v>
                </c:pt>
                <c:pt idx="1735">
                  <c:v>24.5</c:v>
                </c:pt>
                <c:pt idx="1736">
                  <c:v>25.49</c:v>
                </c:pt>
                <c:pt idx="1737">
                  <c:v>26.23</c:v>
                </c:pt>
                <c:pt idx="1738">
                  <c:v>25.97</c:v>
                </c:pt>
                <c:pt idx="1739">
                  <c:v>24.21</c:v>
                </c:pt>
                <c:pt idx="1740">
                  <c:v>24</c:v>
                </c:pt>
                <c:pt idx="1741">
                  <c:v>25.37</c:v>
                </c:pt>
                <c:pt idx="1742">
                  <c:v>25.92</c:v>
                </c:pt>
                <c:pt idx="1743">
                  <c:v>25.69</c:v>
                </c:pt>
                <c:pt idx="1744">
                  <c:v>25.84</c:v>
                </c:pt>
                <c:pt idx="1745">
                  <c:v>26.69</c:v>
                </c:pt>
                <c:pt idx="1746">
                  <c:v>26.95</c:v>
                </c:pt>
                <c:pt idx="1747">
                  <c:v>26.73</c:v>
                </c:pt>
                <c:pt idx="1748">
                  <c:v>26.53</c:v>
                </c:pt>
                <c:pt idx="1749">
                  <c:v>26.85</c:v>
                </c:pt>
                <c:pt idx="1750">
                  <c:v>27.87</c:v>
                </c:pt>
                <c:pt idx="1751">
                  <c:v>28.06</c:v>
                </c:pt>
                <c:pt idx="1752">
                  <c:v>28.66</c:v>
                </c:pt>
                <c:pt idx="1753">
                  <c:v>29.09</c:v>
                </c:pt>
                <c:pt idx="1754">
                  <c:v>28.9</c:v>
                </c:pt>
                <c:pt idx="1755">
                  <c:v>29.31</c:v>
                </c:pt>
                <c:pt idx="1756">
                  <c:v>29.75</c:v>
                </c:pt>
                <c:pt idx="1757">
                  <c:v>30</c:v>
                </c:pt>
                <c:pt idx="1758">
                  <c:v>29.91</c:v>
                </c:pt>
                <c:pt idx="1759">
                  <c:v>30.17</c:v>
                </c:pt>
                <c:pt idx="1760">
                  <c:v>30.92</c:v>
                </c:pt>
                <c:pt idx="1761">
                  <c:v>31.3</c:v>
                </c:pt>
                <c:pt idx="1762">
                  <c:v>32.090000000000003</c:v>
                </c:pt>
                <c:pt idx="1763">
                  <c:v>33.31</c:v>
                </c:pt>
                <c:pt idx="1764">
                  <c:v>32.04</c:v>
                </c:pt>
                <c:pt idx="1765">
                  <c:v>31.81</c:v>
                </c:pt>
                <c:pt idx="1766">
                  <c:v>30.97</c:v>
                </c:pt>
                <c:pt idx="1767">
                  <c:v>31.24</c:v>
                </c:pt>
                <c:pt idx="1768">
                  <c:v>31.63</c:v>
                </c:pt>
                <c:pt idx="1769">
                  <c:v>31.89</c:v>
                </c:pt>
                <c:pt idx="1770">
                  <c:v>32.39</c:v>
                </c:pt>
                <c:pt idx="1771">
                  <c:v>32.619999999999997</c:v>
                </c:pt>
                <c:pt idx="1772">
                  <c:v>31.04</c:v>
                </c:pt>
                <c:pt idx="1773">
                  <c:v>30.2</c:v>
                </c:pt>
                <c:pt idx="1774">
                  <c:v>28.29</c:v>
                </c:pt>
                <c:pt idx="1775">
                  <c:v>28.38</c:v>
                </c:pt>
                <c:pt idx="1776">
                  <c:v>29.54</c:v>
                </c:pt>
                <c:pt idx="1777">
                  <c:v>29.58</c:v>
                </c:pt>
                <c:pt idx="1778">
                  <c:v>30.13</c:v>
                </c:pt>
                <c:pt idx="1779">
                  <c:v>29.24</c:v>
                </c:pt>
                <c:pt idx="1780">
                  <c:v>29.28</c:v>
                </c:pt>
                <c:pt idx="1781">
                  <c:v>29.99</c:v>
                </c:pt>
                <c:pt idx="1782">
                  <c:v>28.71</c:v>
                </c:pt>
                <c:pt idx="1783">
                  <c:v>29.23</c:v>
                </c:pt>
                <c:pt idx="1784">
                  <c:v>28.84</c:v>
                </c:pt>
                <c:pt idx="1785">
                  <c:v>29.84</c:v>
                </c:pt>
                <c:pt idx="1786">
                  <c:v>30.33</c:v>
                </c:pt>
                <c:pt idx="1787">
                  <c:v>30.99</c:v>
                </c:pt>
                <c:pt idx="1788">
                  <c:v>30.73</c:v>
                </c:pt>
                <c:pt idx="1789">
                  <c:v>24.82</c:v>
                </c:pt>
                <c:pt idx="1790">
                  <c:v>25.93</c:v>
                </c:pt>
                <c:pt idx="1791">
                  <c:v>27.33</c:v>
                </c:pt>
                <c:pt idx="1792">
                  <c:v>28.84</c:v>
                </c:pt>
                <c:pt idx="1793">
                  <c:v>29.6</c:v>
                </c:pt>
                <c:pt idx="1794">
                  <c:v>31.16</c:v>
                </c:pt>
                <c:pt idx="1795">
                  <c:v>30.84</c:v>
                </c:pt>
                <c:pt idx="1796">
                  <c:v>31.28</c:v>
                </c:pt>
                <c:pt idx="1797">
                  <c:v>32.47</c:v>
                </c:pt>
                <c:pt idx="1798">
                  <c:v>33.770000000000003</c:v>
                </c:pt>
                <c:pt idx="1799">
                  <c:v>34.51</c:v>
                </c:pt>
                <c:pt idx="1800">
                  <c:v>35.1</c:v>
                </c:pt>
                <c:pt idx="1801">
                  <c:v>35.04</c:v>
                </c:pt>
                <c:pt idx="1802">
                  <c:v>36.72</c:v>
                </c:pt>
                <c:pt idx="1803">
                  <c:v>36.549999999999997</c:v>
                </c:pt>
                <c:pt idx="1804">
                  <c:v>36.700000000000003</c:v>
                </c:pt>
                <c:pt idx="1805">
                  <c:v>37.44</c:v>
                </c:pt>
                <c:pt idx="1806">
                  <c:v>37.97</c:v>
                </c:pt>
                <c:pt idx="1807">
                  <c:v>37.619999999999997</c:v>
                </c:pt>
                <c:pt idx="1808">
                  <c:v>37.25</c:v>
                </c:pt>
                <c:pt idx="1809">
                  <c:v>38.58</c:v>
                </c:pt>
                <c:pt idx="1810">
                  <c:v>38.31</c:v>
                </c:pt>
                <c:pt idx="1811">
                  <c:v>36.94</c:v>
                </c:pt>
                <c:pt idx="1812">
                  <c:v>35.29</c:v>
                </c:pt>
                <c:pt idx="1813">
                  <c:v>34.270000000000003</c:v>
                </c:pt>
                <c:pt idx="1814">
                  <c:v>33.89</c:v>
                </c:pt>
                <c:pt idx="1815">
                  <c:v>30.67</c:v>
                </c:pt>
                <c:pt idx="1816">
                  <c:v>29.05</c:v>
                </c:pt>
                <c:pt idx="1817">
                  <c:v>29</c:v>
                </c:pt>
                <c:pt idx="1818">
                  <c:v>30.7</c:v>
                </c:pt>
                <c:pt idx="1819">
                  <c:v>28.23</c:v>
                </c:pt>
                <c:pt idx="1820">
                  <c:v>27.08</c:v>
                </c:pt>
                <c:pt idx="1821">
                  <c:v>28.38</c:v>
                </c:pt>
                <c:pt idx="1822">
                  <c:v>28.32</c:v>
                </c:pt>
                <c:pt idx="1823">
                  <c:v>28.34</c:v>
                </c:pt>
                <c:pt idx="1824">
                  <c:v>28.92</c:v>
                </c:pt>
                <c:pt idx="1825">
                  <c:v>27.94</c:v>
                </c:pt>
                <c:pt idx="1826">
                  <c:v>28.77</c:v>
                </c:pt>
                <c:pt idx="1827">
                  <c:v>28.76</c:v>
                </c:pt>
                <c:pt idx="1828">
                  <c:v>29.94</c:v>
                </c:pt>
                <c:pt idx="1829">
                  <c:v>30.89</c:v>
                </c:pt>
                <c:pt idx="1830">
                  <c:v>30.09</c:v>
                </c:pt>
                <c:pt idx="1831">
                  <c:v>29.8</c:v>
                </c:pt>
                <c:pt idx="1832">
                  <c:v>28.7</c:v>
                </c:pt>
                <c:pt idx="1833">
                  <c:v>30.01</c:v>
                </c:pt>
                <c:pt idx="1834">
                  <c:v>31.45</c:v>
                </c:pt>
                <c:pt idx="1835">
                  <c:v>31.97</c:v>
                </c:pt>
                <c:pt idx="1836">
                  <c:v>33.04</c:v>
                </c:pt>
                <c:pt idx="1837">
                  <c:v>33.76</c:v>
                </c:pt>
                <c:pt idx="1838">
                  <c:v>33.03</c:v>
                </c:pt>
                <c:pt idx="1839">
                  <c:v>33.78</c:v>
                </c:pt>
                <c:pt idx="1840">
                  <c:v>34.81</c:v>
                </c:pt>
                <c:pt idx="1841">
                  <c:v>35.479999999999997</c:v>
                </c:pt>
                <c:pt idx="1842">
                  <c:v>35.08</c:v>
                </c:pt>
                <c:pt idx="1843">
                  <c:v>35.700000000000003</c:v>
                </c:pt>
                <c:pt idx="1844">
                  <c:v>36.590000000000003</c:v>
                </c:pt>
                <c:pt idx="1845">
                  <c:v>37.36</c:v>
                </c:pt>
                <c:pt idx="1846">
                  <c:v>37.72</c:v>
                </c:pt>
                <c:pt idx="1847">
                  <c:v>37.14</c:v>
                </c:pt>
                <c:pt idx="1848">
                  <c:v>37.19</c:v>
                </c:pt>
                <c:pt idx="1849">
                  <c:v>34.79</c:v>
                </c:pt>
                <c:pt idx="1850">
                  <c:v>32.630000000000003</c:v>
                </c:pt>
                <c:pt idx="1851">
                  <c:v>35.08</c:v>
                </c:pt>
                <c:pt idx="1852">
                  <c:v>36.119999999999997</c:v>
                </c:pt>
                <c:pt idx="1853">
                  <c:v>37.479999999999997</c:v>
                </c:pt>
                <c:pt idx="1854">
                  <c:v>37.85</c:v>
                </c:pt>
                <c:pt idx="1855">
                  <c:v>38.590000000000003</c:v>
                </c:pt>
                <c:pt idx="1856">
                  <c:v>39.31</c:v>
                </c:pt>
                <c:pt idx="1857">
                  <c:v>39.159999999999997</c:v>
                </c:pt>
                <c:pt idx="1858">
                  <c:v>39.590000000000003</c:v>
                </c:pt>
                <c:pt idx="1859">
                  <c:v>39.65</c:v>
                </c:pt>
                <c:pt idx="1860">
                  <c:v>39.020000000000003</c:v>
                </c:pt>
                <c:pt idx="1861">
                  <c:v>37.04</c:v>
                </c:pt>
                <c:pt idx="1862">
                  <c:v>38.15</c:v>
                </c:pt>
                <c:pt idx="1863">
                  <c:v>40.28</c:v>
                </c:pt>
                <c:pt idx="1864">
                  <c:v>40.5</c:v>
                </c:pt>
                <c:pt idx="1865">
                  <c:v>40.729999999999997</c:v>
                </c:pt>
                <c:pt idx="1866">
                  <c:v>42.19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FF5-434E-AF6F-9400D1BE3657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Avg.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581"/>
              <c:layout>
                <c:manualLayout>
                  <c:x val="-0.11854838897873363"/>
                  <c:y val="-0.27419482355338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FF5-434E-AF6F-9400D1BE3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Sheet1!$B$2:$B$1868</c:f>
              <c:strCache>
                <c:ptCount val="1867"/>
                <c:pt idx="0">
                  <c:v>Feb 1, 1871</c:v>
                </c:pt>
                <c:pt idx="1">
                  <c:v>Mar 1, 1871</c:v>
                </c:pt>
                <c:pt idx="2">
                  <c:v>Apr 1, 1871</c:v>
                </c:pt>
                <c:pt idx="3">
                  <c:v>May 1, 1871</c:v>
                </c:pt>
                <c:pt idx="4">
                  <c:v>Jun 1, 1871</c:v>
                </c:pt>
                <c:pt idx="5">
                  <c:v>Jul 1, 1871</c:v>
                </c:pt>
                <c:pt idx="6">
                  <c:v>Aug 1, 1871</c:v>
                </c:pt>
                <c:pt idx="7">
                  <c:v>Sep 1, 1871</c:v>
                </c:pt>
                <c:pt idx="8">
                  <c:v>Oct 1, 1871</c:v>
                </c:pt>
                <c:pt idx="9">
                  <c:v>Nov 1, 1871</c:v>
                </c:pt>
                <c:pt idx="10">
                  <c:v>Dec 1, 1871</c:v>
                </c:pt>
                <c:pt idx="11">
                  <c:v>Jan 1, 1872</c:v>
                </c:pt>
                <c:pt idx="12">
                  <c:v>Feb 1, 1872</c:v>
                </c:pt>
                <c:pt idx="13">
                  <c:v>Mar 1, 1872</c:v>
                </c:pt>
                <c:pt idx="14">
                  <c:v>Apr 1, 1872</c:v>
                </c:pt>
                <c:pt idx="15">
                  <c:v>May 1, 1872</c:v>
                </c:pt>
                <c:pt idx="16">
                  <c:v>Jun 1, 1872</c:v>
                </c:pt>
                <c:pt idx="17">
                  <c:v>Jul 1, 1872</c:v>
                </c:pt>
                <c:pt idx="18">
                  <c:v>Aug 1, 1872</c:v>
                </c:pt>
                <c:pt idx="19">
                  <c:v>Sep 1, 1872</c:v>
                </c:pt>
                <c:pt idx="20">
                  <c:v>Oct 1, 1872</c:v>
                </c:pt>
                <c:pt idx="21">
                  <c:v>Nov 1, 1872</c:v>
                </c:pt>
                <c:pt idx="22">
                  <c:v>Dec 1, 1872</c:v>
                </c:pt>
                <c:pt idx="23">
                  <c:v>Jan 1, 1873</c:v>
                </c:pt>
                <c:pt idx="24">
                  <c:v>Feb 1, 1873</c:v>
                </c:pt>
                <c:pt idx="25">
                  <c:v>Mar 1, 1873</c:v>
                </c:pt>
                <c:pt idx="26">
                  <c:v>Apr 1, 1873</c:v>
                </c:pt>
                <c:pt idx="27">
                  <c:v>May 1, 1873</c:v>
                </c:pt>
                <c:pt idx="28">
                  <c:v>Jun 1, 1873</c:v>
                </c:pt>
                <c:pt idx="29">
                  <c:v>Jul 1, 1873</c:v>
                </c:pt>
                <c:pt idx="30">
                  <c:v>Aug 1, 1873</c:v>
                </c:pt>
                <c:pt idx="31">
                  <c:v>Sep 1, 1873</c:v>
                </c:pt>
                <c:pt idx="32">
                  <c:v>Oct 1, 1873</c:v>
                </c:pt>
                <c:pt idx="33">
                  <c:v>Nov 1, 1873</c:v>
                </c:pt>
                <c:pt idx="34">
                  <c:v>Dec 1, 1873</c:v>
                </c:pt>
                <c:pt idx="35">
                  <c:v>Jan 1, 1874</c:v>
                </c:pt>
                <c:pt idx="36">
                  <c:v>Feb 1, 1874</c:v>
                </c:pt>
                <c:pt idx="37">
                  <c:v>Mar 1, 1874</c:v>
                </c:pt>
                <c:pt idx="38">
                  <c:v>Apr 1, 1874</c:v>
                </c:pt>
                <c:pt idx="39">
                  <c:v>May 1, 1874</c:v>
                </c:pt>
                <c:pt idx="40">
                  <c:v>Jun 1, 1874</c:v>
                </c:pt>
                <c:pt idx="41">
                  <c:v>Jul 1, 1874</c:v>
                </c:pt>
                <c:pt idx="42">
                  <c:v>Aug 1, 1874</c:v>
                </c:pt>
                <c:pt idx="43">
                  <c:v>Sep 1, 1874</c:v>
                </c:pt>
                <c:pt idx="44">
                  <c:v>Oct 1, 1874</c:v>
                </c:pt>
                <c:pt idx="45">
                  <c:v>Nov 1, 1874</c:v>
                </c:pt>
                <c:pt idx="46">
                  <c:v>Dec 1, 1874</c:v>
                </c:pt>
                <c:pt idx="47">
                  <c:v>Jan 1, 1875</c:v>
                </c:pt>
                <c:pt idx="48">
                  <c:v>Feb 1, 1875</c:v>
                </c:pt>
                <c:pt idx="49">
                  <c:v>Mar 1, 1875</c:v>
                </c:pt>
                <c:pt idx="50">
                  <c:v>Apr 1, 1875</c:v>
                </c:pt>
                <c:pt idx="51">
                  <c:v>May 1, 1875</c:v>
                </c:pt>
                <c:pt idx="52">
                  <c:v>Jun 1, 1875</c:v>
                </c:pt>
                <c:pt idx="53">
                  <c:v>Jul 1, 1875</c:v>
                </c:pt>
                <c:pt idx="54">
                  <c:v>Aug 1, 1875</c:v>
                </c:pt>
                <c:pt idx="55">
                  <c:v>Sep 1, 1875</c:v>
                </c:pt>
                <c:pt idx="56">
                  <c:v>Oct 1, 1875</c:v>
                </c:pt>
                <c:pt idx="57">
                  <c:v>Nov 1, 1875</c:v>
                </c:pt>
                <c:pt idx="58">
                  <c:v>Dec 1, 1875</c:v>
                </c:pt>
                <c:pt idx="59">
                  <c:v>Jan 1, 1876</c:v>
                </c:pt>
                <c:pt idx="60">
                  <c:v>Feb 1, 1876</c:v>
                </c:pt>
                <c:pt idx="61">
                  <c:v>Mar 1, 1876</c:v>
                </c:pt>
                <c:pt idx="62">
                  <c:v>Apr 1, 1876</c:v>
                </c:pt>
                <c:pt idx="63">
                  <c:v>May 1, 1876</c:v>
                </c:pt>
                <c:pt idx="64">
                  <c:v>Jun 1, 1876</c:v>
                </c:pt>
                <c:pt idx="65">
                  <c:v>Jul 1, 1876</c:v>
                </c:pt>
                <c:pt idx="66">
                  <c:v>Aug 1, 1876</c:v>
                </c:pt>
                <c:pt idx="67">
                  <c:v>Sep 1, 1876</c:v>
                </c:pt>
                <c:pt idx="68">
                  <c:v>Oct 1, 1876</c:v>
                </c:pt>
                <c:pt idx="69">
                  <c:v>Nov 1, 1876</c:v>
                </c:pt>
                <c:pt idx="70">
                  <c:v>Dec 1, 1876</c:v>
                </c:pt>
                <c:pt idx="71">
                  <c:v>Jan 1, 1877</c:v>
                </c:pt>
                <c:pt idx="72">
                  <c:v>Feb 1, 1877</c:v>
                </c:pt>
                <c:pt idx="73">
                  <c:v>Mar 1, 1877</c:v>
                </c:pt>
                <c:pt idx="74">
                  <c:v>Apr 1, 1877</c:v>
                </c:pt>
                <c:pt idx="75">
                  <c:v>May 1, 1877</c:v>
                </c:pt>
                <c:pt idx="76">
                  <c:v>Jun 1, 1877</c:v>
                </c:pt>
                <c:pt idx="77">
                  <c:v>Jul 1, 1877</c:v>
                </c:pt>
                <c:pt idx="78">
                  <c:v>Aug 1, 1877</c:v>
                </c:pt>
                <c:pt idx="79">
                  <c:v>Sep 1, 1877</c:v>
                </c:pt>
                <c:pt idx="80">
                  <c:v>Oct 1, 1877</c:v>
                </c:pt>
                <c:pt idx="81">
                  <c:v>Nov 1, 1877</c:v>
                </c:pt>
                <c:pt idx="82">
                  <c:v>Dec 1, 1877</c:v>
                </c:pt>
                <c:pt idx="83">
                  <c:v>Jan 1, 1878</c:v>
                </c:pt>
                <c:pt idx="84">
                  <c:v>Feb 1, 1878</c:v>
                </c:pt>
                <c:pt idx="85">
                  <c:v>Mar 1, 1878</c:v>
                </c:pt>
                <c:pt idx="86">
                  <c:v>Apr 1, 1878</c:v>
                </c:pt>
                <c:pt idx="87">
                  <c:v>May 1, 1878</c:v>
                </c:pt>
                <c:pt idx="88">
                  <c:v>Jun 1, 1878</c:v>
                </c:pt>
                <c:pt idx="89">
                  <c:v>Jul 1, 1878</c:v>
                </c:pt>
                <c:pt idx="90">
                  <c:v>Aug 1, 1878</c:v>
                </c:pt>
                <c:pt idx="91">
                  <c:v>Sep 1, 1878</c:v>
                </c:pt>
                <c:pt idx="92">
                  <c:v>Oct 1, 1878</c:v>
                </c:pt>
                <c:pt idx="93">
                  <c:v>Nov 1, 1878</c:v>
                </c:pt>
                <c:pt idx="94">
                  <c:v>Dec 1, 1878</c:v>
                </c:pt>
                <c:pt idx="95">
                  <c:v>Jan 1, 1879</c:v>
                </c:pt>
                <c:pt idx="96">
                  <c:v>Feb 1, 1879</c:v>
                </c:pt>
                <c:pt idx="97">
                  <c:v>Mar 1, 1879</c:v>
                </c:pt>
                <c:pt idx="98">
                  <c:v>Apr 1, 1879</c:v>
                </c:pt>
                <c:pt idx="99">
                  <c:v>May 1, 1879</c:v>
                </c:pt>
                <c:pt idx="100">
                  <c:v>Jun 1, 1879</c:v>
                </c:pt>
                <c:pt idx="101">
                  <c:v>Jul 1, 1879</c:v>
                </c:pt>
                <c:pt idx="102">
                  <c:v>Aug 1, 1879</c:v>
                </c:pt>
                <c:pt idx="103">
                  <c:v>Sep 1, 1879</c:v>
                </c:pt>
                <c:pt idx="104">
                  <c:v>Oct 1, 1879</c:v>
                </c:pt>
                <c:pt idx="105">
                  <c:v>Nov 1, 1879</c:v>
                </c:pt>
                <c:pt idx="106">
                  <c:v>Dec 1, 1879</c:v>
                </c:pt>
                <c:pt idx="107">
                  <c:v>Jan 1, 1880</c:v>
                </c:pt>
                <c:pt idx="108">
                  <c:v>Feb 1, 1880</c:v>
                </c:pt>
                <c:pt idx="109">
                  <c:v>Mar 1, 1880</c:v>
                </c:pt>
                <c:pt idx="110">
                  <c:v>Apr 1, 1880</c:v>
                </c:pt>
                <c:pt idx="111">
                  <c:v>May 1, 1880</c:v>
                </c:pt>
                <c:pt idx="112">
                  <c:v>Jun 1, 1880</c:v>
                </c:pt>
                <c:pt idx="113">
                  <c:v>Jul 1, 1880</c:v>
                </c:pt>
                <c:pt idx="114">
                  <c:v>Aug 1, 1880</c:v>
                </c:pt>
                <c:pt idx="115">
                  <c:v>Sep 1, 1880</c:v>
                </c:pt>
                <c:pt idx="116">
                  <c:v>Oct 1, 1880</c:v>
                </c:pt>
                <c:pt idx="117">
                  <c:v>Nov 1, 1880</c:v>
                </c:pt>
                <c:pt idx="118">
                  <c:v>Dec 1, 1880</c:v>
                </c:pt>
                <c:pt idx="119">
                  <c:v>Jan 1, 1881</c:v>
                </c:pt>
                <c:pt idx="120">
                  <c:v>Feb 1, 1881</c:v>
                </c:pt>
                <c:pt idx="121">
                  <c:v>Mar 1, 1881</c:v>
                </c:pt>
                <c:pt idx="122">
                  <c:v>Apr 1, 1881</c:v>
                </c:pt>
                <c:pt idx="123">
                  <c:v>May 1, 1881</c:v>
                </c:pt>
                <c:pt idx="124">
                  <c:v>Jun 1, 1881</c:v>
                </c:pt>
                <c:pt idx="125">
                  <c:v>Jul 1, 1881</c:v>
                </c:pt>
                <c:pt idx="126">
                  <c:v>Aug 1, 1881</c:v>
                </c:pt>
                <c:pt idx="127">
                  <c:v>Sep 1, 1881</c:v>
                </c:pt>
                <c:pt idx="128">
                  <c:v>Oct 1, 1881</c:v>
                </c:pt>
                <c:pt idx="129">
                  <c:v>Nov 1, 1881</c:v>
                </c:pt>
                <c:pt idx="130">
                  <c:v>Dec 1, 1881</c:v>
                </c:pt>
                <c:pt idx="131">
                  <c:v>Jan 1, 1882</c:v>
                </c:pt>
                <c:pt idx="132">
                  <c:v>Feb 1, 1882</c:v>
                </c:pt>
                <c:pt idx="133">
                  <c:v>Mar 1, 1882</c:v>
                </c:pt>
                <c:pt idx="134">
                  <c:v>Apr 1, 1882</c:v>
                </c:pt>
                <c:pt idx="135">
                  <c:v>May 1, 1882</c:v>
                </c:pt>
                <c:pt idx="136">
                  <c:v>Jun 1, 1882</c:v>
                </c:pt>
                <c:pt idx="137">
                  <c:v>Jul 1, 1882</c:v>
                </c:pt>
                <c:pt idx="138">
                  <c:v>Aug 1, 1882</c:v>
                </c:pt>
                <c:pt idx="139">
                  <c:v>Sep 1, 1882</c:v>
                </c:pt>
                <c:pt idx="140">
                  <c:v>Oct 1, 1882</c:v>
                </c:pt>
                <c:pt idx="141">
                  <c:v>Nov 1, 1882</c:v>
                </c:pt>
                <c:pt idx="142">
                  <c:v>Dec 1, 1882</c:v>
                </c:pt>
                <c:pt idx="143">
                  <c:v>Jan 1, 1883</c:v>
                </c:pt>
                <c:pt idx="144">
                  <c:v>Feb 1, 1883</c:v>
                </c:pt>
                <c:pt idx="145">
                  <c:v>Mar 1, 1883</c:v>
                </c:pt>
                <c:pt idx="146">
                  <c:v>Apr 1, 1883</c:v>
                </c:pt>
                <c:pt idx="147">
                  <c:v>May 1, 1883</c:v>
                </c:pt>
                <c:pt idx="148">
                  <c:v>Jun 1, 1883</c:v>
                </c:pt>
                <c:pt idx="149">
                  <c:v>Jul 1, 1883</c:v>
                </c:pt>
                <c:pt idx="150">
                  <c:v>Aug 1, 1883</c:v>
                </c:pt>
                <c:pt idx="151">
                  <c:v>Sep 1, 1883</c:v>
                </c:pt>
                <c:pt idx="152">
                  <c:v>Oct 1, 1883</c:v>
                </c:pt>
                <c:pt idx="153">
                  <c:v>Nov 1, 1883</c:v>
                </c:pt>
                <c:pt idx="154">
                  <c:v>Dec 1, 1883</c:v>
                </c:pt>
                <c:pt idx="155">
                  <c:v>Jan 1, 1884</c:v>
                </c:pt>
                <c:pt idx="156">
                  <c:v>Feb 1, 1884</c:v>
                </c:pt>
                <c:pt idx="157">
                  <c:v>Mar 1, 1884</c:v>
                </c:pt>
                <c:pt idx="158">
                  <c:v>Apr 1, 1884</c:v>
                </c:pt>
                <c:pt idx="159">
                  <c:v>May 1, 1884</c:v>
                </c:pt>
                <c:pt idx="160">
                  <c:v>Jun 1, 1884</c:v>
                </c:pt>
                <c:pt idx="161">
                  <c:v>Jul 1, 1884</c:v>
                </c:pt>
                <c:pt idx="162">
                  <c:v>Aug 1, 1884</c:v>
                </c:pt>
                <c:pt idx="163">
                  <c:v>Sep 1, 1884</c:v>
                </c:pt>
                <c:pt idx="164">
                  <c:v>Oct 1, 1884</c:v>
                </c:pt>
                <c:pt idx="165">
                  <c:v>Nov 1, 1884</c:v>
                </c:pt>
                <c:pt idx="166">
                  <c:v>Dec 1, 1884</c:v>
                </c:pt>
                <c:pt idx="167">
                  <c:v>Jan 1, 1885</c:v>
                </c:pt>
                <c:pt idx="168">
                  <c:v>Feb 1, 1885</c:v>
                </c:pt>
                <c:pt idx="169">
                  <c:v>Mar 1, 1885</c:v>
                </c:pt>
                <c:pt idx="170">
                  <c:v>Apr 1, 1885</c:v>
                </c:pt>
                <c:pt idx="171">
                  <c:v>May 1, 1885</c:v>
                </c:pt>
                <c:pt idx="172">
                  <c:v>Jun 1, 1885</c:v>
                </c:pt>
                <c:pt idx="173">
                  <c:v>Jul 1, 1885</c:v>
                </c:pt>
                <c:pt idx="174">
                  <c:v>Aug 1, 1885</c:v>
                </c:pt>
                <c:pt idx="175">
                  <c:v>Sep 1, 1885</c:v>
                </c:pt>
                <c:pt idx="176">
                  <c:v>Oct 1, 1885</c:v>
                </c:pt>
                <c:pt idx="177">
                  <c:v>Nov 1, 1885</c:v>
                </c:pt>
                <c:pt idx="178">
                  <c:v>Dec 1, 1885</c:v>
                </c:pt>
                <c:pt idx="179">
                  <c:v>Jan 1, 1886</c:v>
                </c:pt>
                <c:pt idx="180">
                  <c:v>Feb 1, 1886</c:v>
                </c:pt>
                <c:pt idx="181">
                  <c:v>Mar 1, 1886</c:v>
                </c:pt>
                <c:pt idx="182">
                  <c:v>Apr 1, 1886</c:v>
                </c:pt>
                <c:pt idx="183">
                  <c:v>May 1, 1886</c:v>
                </c:pt>
                <c:pt idx="184">
                  <c:v>Jun 1, 1886</c:v>
                </c:pt>
                <c:pt idx="185">
                  <c:v>Jul 1, 1886</c:v>
                </c:pt>
                <c:pt idx="186">
                  <c:v>Aug 1, 1886</c:v>
                </c:pt>
                <c:pt idx="187">
                  <c:v>Sep 1, 1886</c:v>
                </c:pt>
                <c:pt idx="188">
                  <c:v>Oct 1, 1886</c:v>
                </c:pt>
                <c:pt idx="189">
                  <c:v>Nov 1, 1886</c:v>
                </c:pt>
                <c:pt idx="190">
                  <c:v>Dec 1, 1886</c:v>
                </c:pt>
                <c:pt idx="191">
                  <c:v>Jan 1, 1887</c:v>
                </c:pt>
                <c:pt idx="192">
                  <c:v>Feb 1, 1887</c:v>
                </c:pt>
                <c:pt idx="193">
                  <c:v>Mar 1, 1887</c:v>
                </c:pt>
                <c:pt idx="194">
                  <c:v>Apr 1, 1887</c:v>
                </c:pt>
                <c:pt idx="195">
                  <c:v>May 1, 1887</c:v>
                </c:pt>
                <c:pt idx="196">
                  <c:v>Jun 1, 1887</c:v>
                </c:pt>
                <c:pt idx="197">
                  <c:v>Jul 1, 1887</c:v>
                </c:pt>
                <c:pt idx="198">
                  <c:v>Aug 1, 1887</c:v>
                </c:pt>
                <c:pt idx="199">
                  <c:v>Sep 1, 1887</c:v>
                </c:pt>
                <c:pt idx="200">
                  <c:v>Oct 1, 1887</c:v>
                </c:pt>
                <c:pt idx="201">
                  <c:v>Nov 1, 1887</c:v>
                </c:pt>
                <c:pt idx="202">
                  <c:v>Dec 1, 1887</c:v>
                </c:pt>
                <c:pt idx="203">
                  <c:v>Jan 1, 1888</c:v>
                </c:pt>
                <c:pt idx="204">
                  <c:v>Feb 1, 1888</c:v>
                </c:pt>
                <c:pt idx="205">
                  <c:v>Mar 1, 1888</c:v>
                </c:pt>
                <c:pt idx="206">
                  <c:v>Apr 1, 1888</c:v>
                </c:pt>
                <c:pt idx="207">
                  <c:v>May 1, 1888</c:v>
                </c:pt>
                <c:pt idx="208">
                  <c:v>Jun 1, 1888</c:v>
                </c:pt>
                <c:pt idx="209">
                  <c:v>Jul 1, 1888</c:v>
                </c:pt>
                <c:pt idx="210">
                  <c:v>Aug 1, 1888</c:v>
                </c:pt>
                <c:pt idx="211">
                  <c:v>Sep 1, 1888</c:v>
                </c:pt>
                <c:pt idx="212">
                  <c:v>Oct 1, 1888</c:v>
                </c:pt>
                <c:pt idx="213">
                  <c:v>Nov 1, 1888</c:v>
                </c:pt>
                <c:pt idx="214">
                  <c:v>Dec 1, 1888</c:v>
                </c:pt>
                <c:pt idx="215">
                  <c:v>Jan 1, 1889</c:v>
                </c:pt>
                <c:pt idx="216">
                  <c:v>Feb 1, 1889</c:v>
                </c:pt>
                <c:pt idx="217">
                  <c:v>Mar 1, 1889</c:v>
                </c:pt>
                <c:pt idx="218">
                  <c:v>Apr 1, 1889</c:v>
                </c:pt>
                <c:pt idx="219">
                  <c:v>May 1, 1889</c:v>
                </c:pt>
                <c:pt idx="220">
                  <c:v>Jun 1, 1889</c:v>
                </c:pt>
                <c:pt idx="221">
                  <c:v>Jul 1, 1889</c:v>
                </c:pt>
                <c:pt idx="222">
                  <c:v>Aug 1, 1889</c:v>
                </c:pt>
                <c:pt idx="223">
                  <c:v>Sep 1, 1889</c:v>
                </c:pt>
                <c:pt idx="224">
                  <c:v>Oct 1, 1889</c:v>
                </c:pt>
                <c:pt idx="225">
                  <c:v>Nov 1, 1889</c:v>
                </c:pt>
                <c:pt idx="226">
                  <c:v>Dec 1, 1889</c:v>
                </c:pt>
                <c:pt idx="227">
                  <c:v>Jan 1, 1890</c:v>
                </c:pt>
                <c:pt idx="228">
                  <c:v>Feb 1, 1890</c:v>
                </c:pt>
                <c:pt idx="229">
                  <c:v>Mar 1, 1890</c:v>
                </c:pt>
                <c:pt idx="230">
                  <c:v>Apr 1, 1890</c:v>
                </c:pt>
                <c:pt idx="231">
                  <c:v>May 1, 1890</c:v>
                </c:pt>
                <c:pt idx="232">
                  <c:v>Jun 1, 1890</c:v>
                </c:pt>
                <c:pt idx="233">
                  <c:v>Jul 1, 1890</c:v>
                </c:pt>
                <c:pt idx="234">
                  <c:v>Aug 1, 1890</c:v>
                </c:pt>
                <c:pt idx="235">
                  <c:v>Sep 1, 1890</c:v>
                </c:pt>
                <c:pt idx="236">
                  <c:v>Oct 1, 1890</c:v>
                </c:pt>
                <c:pt idx="237">
                  <c:v>Nov 1, 1890</c:v>
                </c:pt>
                <c:pt idx="238">
                  <c:v>Dec 1, 1890</c:v>
                </c:pt>
                <c:pt idx="239">
                  <c:v>Jan 1, 1891</c:v>
                </c:pt>
                <c:pt idx="240">
                  <c:v>Feb 1, 1891</c:v>
                </c:pt>
                <c:pt idx="241">
                  <c:v>Mar 1, 1891</c:v>
                </c:pt>
                <c:pt idx="242">
                  <c:v>Apr 1, 1891</c:v>
                </c:pt>
                <c:pt idx="243">
                  <c:v>May 1, 1891</c:v>
                </c:pt>
                <c:pt idx="244">
                  <c:v>Jun 1, 1891</c:v>
                </c:pt>
                <c:pt idx="245">
                  <c:v>Jul 1, 1891</c:v>
                </c:pt>
                <c:pt idx="246">
                  <c:v>Aug 1, 1891</c:v>
                </c:pt>
                <c:pt idx="247">
                  <c:v>Sep 1, 1891</c:v>
                </c:pt>
                <c:pt idx="248">
                  <c:v>Oct 1, 1891</c:v>
                </c:pt>
                <c:pt idx="249">
                  <c:v>Nov 1, 1891</c:v>
                </c:pt>
                <c:pt idx="250">
                  <c:v>Dec 1, 1891</c:v>
                </c:pt>
                <c:pt idx="251">
                  <c:v>Jan 1, 1892</c:v>
                </c:pt>
                <c:pt idx="252">
                  <c:v>Feb 1, 1892</c:v>
                </c:pt>
                <c:pt idx="253">
                  <c:v>Mar 1, 1892</c:v>
                </c:pt>
                <c:pt idx="254">
                  <c:v>Apr 1, 1892</c:v>
                </c:pt>
                <c:pt idx="255">
                  <c:v>May 1, 1892</c:v>
                </c:pt>
                <c:pt idx="256">
                  <c:v>Jun 1, 1892</c:v>
                </c:pt>
                <c:pt idx="257">
                  <c:v>Jul 1, 1892</c:v>
                </c:pt>
                <c:pt idx="258">
                  <c:v>Aug 1, 1892</c:v>
                </c:pt>
                <c:pt idx="259">
                  <c:v>Sep 1, 1892</c:v>
                </c:pt>
                <c:pt idx="260">
                  <c:v>Oct 1, 1892</c:v>
                </c:pt>
                <c:pt idx="261">
                  <c:v>Nov 1, 1892</c:v>
                </c:pt>
                <c:pt idx="262">
                  <c:v>Dec 1, 1892</c:v>
                </c:pt>
                <c:pt idx="263">
                  <c:v>Jan 1, 1893</c:v>
                </c:pt>
                <c:pt idx="264">
                  <c:v>Feb 1, 1893</c:v>
                </c:pt>
                <c:pt idx="265">
                  <c:v>Mar 1, 1893</c:v>
                </c:pt>
                <c:pt idx="266">
                  <c:v>Apr 1, 1893</c:v>
                </c:pt>
                <c:pt idx="267">
                  <c:v>May 1, 1893</c:v>
                </c:pt>
                <c:pt idx="268">
                  <c:v>Jun 1, 1893</c:v>
                </c:pt>
                <c:pt idx="269">
                  <c:v>Jul 1, 1893</c:v>
                </c:pt>
                <c:pt idx="270">
                  <c:v>Aug 1, 1893</c:v>
                </c:pt>
                <c:pt idx="271">
                  <c:v>Sep 1, 1893</c:v>
                </c:pt>
                <c:pt idx="272">
                  <c:v>Oct 1, 1893</c:v>
                </c:pt>
                <c:pt idx="273">
                  <c:v>Nov 1, 1893</c:v>
                </c:pt>
                <c:pt idx="274">
                  <c:v>Dec 1, 1893</c:v>
                </c:pt>
                <c:pt idx="275">
                  <c:v>Jan 1, 1894</c:v>
                </c:pt>
                <c:pt idx="276">
                  <c:v>Feb 1, 1894</c:v>
                </c:pt>
                <c:pt idx="277">
                  <c:v>Mar 1, 1894</c:v>
                </c:pt>
                <c:pt idx="278">
                  <c:v>Apr 1, 1894</c:v>
                </c:pt>
                <c:pt idx="279">
                  <c:v>May 1, 1894</c:v>
                </c:pt>
                <c:pt idx="280">
                  <c:v>Jun 1, 1894</c:v>
                </c:pt>
                <c:pt idx="281">
                  <c:v>Jul 1, 1894</c:v>
                </c:pt>
                <c:pt idx="282">
                  <c:v>Aug 1, 1894</c:v>
                </c:pt>
                <c:pt idx="283">
                  <c:v>Sep 1, 1894</c:v>
                </c:pt>
                <c:pt idx="284">
                  <c:v>Oct 1, 1894</c:v>
                </c:pt>
                <c:pt idx="285">
                  <c:v>Nov 1, 1894</c:v>
                </c:pt>
                <c:pt idx="286">
                  <c:v>Dec 1, 1894</c:v>
                </c:pt>
                <c:pt idx="287">
                  <c:v>Jan 1, 1895</c:v>
                </c:pt>
                <c:pt idx="288">
                  <c:v>Feb 1, 1895</c:v>
                </c:pt>
                <c:pt idx="289">
                  <c:v>Mar 1, 1895</c:v>
                </c:pt>
                <c:pt idx="290">
                  <c:v>Apr 1, 1895</c:v>
                </c:pt>
                <c:pt idx="291">
                  <c:v>May 1, 1895</c:v>
                </c:pt>
                <c:pt idx="292">
                  <c:v>Jun 1, 1895</c:v>
                </c:pt>
                <c:pt idx="293">
                  <c:v>Jul 1, 1895</c:v>
                </c:pt>
                <c:pt idx="294">
                  <c:v>Aug 1, 1895</c:v>
                </c:pt>
                <c:pt idx="295">
                  <c:v>Sep 1, 1895</c:v>
                </c:pt>
                <c:pt idx="296">
                  <c:v>Oct 1, 1895</c:v>
                </c:pt>
                <c:pt idx="297">
                  <c:v>Nov 1, 1895</c:v>
                </c:pt>
                <c:pt idx="298">
                  <c:v>Dec 1, 1895</c:v>
                </c:pt>
                <c:pt idx="299">
                  <c:v>Jan 1, 1896</c:v>
                </c:pt>
                <c:pt idx="300">
                  <c:v>Feb 1, 1896</c:v>
                </c:pt>
                <c:pt idx="301">
                  <c:v>Mar 1, 1896</c:v>
                </c:pt>
                <c:pt idx="302">
                  <c:v>Apr 1, 1896</c:v>
                </c:pt>
                <c:pt idx="303">
                  <c:v>May 1, 1896</c:v>
                </c:pt>
                <c:pt idx="304">
                  <c:v>Jun 1, 1896</c:v>
                </c:pt>
                <c:pt idx="305">
                  <c:v>Jul 1, 1896</c:v>
                </c:pt>
                <c:pt idx="306">
                  <c:v>Aug 1, 1896</c:v>
                </c:pt>
                <c:pt idx="307">
                  <c:v>Sep 1, 1896</c:v>
                </c:pt>
                <c:pt idx="308">
                  <c:v>Oct 1, 1896</c:v>
                </c:pt>
                <c:pt idx="309">
                  <c:v>Nov 1, 1896</c:v>
                </c:pt>
                <c:pt idx="310">
                  <c:v>Dec 1, 1896</c:v>
                </c:pt>
                <c:pt idx="311">
                  <c:v>Jan 1, 1897</c:v>
                </c:pt>
                <c:pt idx="312">
                  <c:v>Feb 1, 1897</c:v>
                </c:pt>
                <c:pt idx="313">
                  <c:v>Mar 1, 1897</c:v>
                </c:pt>
                <c:pt idx="314">
                  <c:v>Apr 1, 1897</c:v>
                </c:pt>
                <c:pt idx="315">
                  <c:v>May 1, 1897</c:v>
                </c:pt>
                <c:pt idx="316">
                  <c:v>Jun 1, 1897</c:v>
                </c:pt>
                <c:pt idx="317">
                  <c:v>Jul 1, 1897</c:v>
                </c:pt>
                <c:pt idx="318">
                  <c:v>Aug 1, 1897</c:v>
                </c:pt>
                <c:pt idx="319">
                  <c:v>Sep 1, 1897</c:v>
                </c:pt>
                <c:pt idx="320">
                  <c:v>Oct 1, 1897</c:v>
                </c:pt>
                <c:pt idx="321">
                  <c:v>Nov 1, 1897</c:v>
                </c:pt>
                <c:pt idx="322">
                  <c:v>Dec 1, 1897</c:v>
                </c:pt>
                <c:pt idx="323">
                  <c:v>Jan 1, 1898</c:v>
                </c:pt>
                <c:pt idx="324">
                  <c:v>Feb 1, 1898</c:v>
                </c:pt>
                <c:pt idx="325">
                  <c:v>Mar 1, 1898</c:v>
                </c:pt>
                <c:pt idx="326">
                  <c:v>Apr 1, 1898</c:v>
                </c:pt>
                <c:pt idx="327">
                  <c:v>May 1, 1898</c:v>
                </c:pt>
                <c:pt idx="328">
                  <c:v>Jun 1, 1898</c:v>
                </c:pt>
                <c:pt idx="329">
                  <c:v>Jul 1, 1898</c:v>
                </c:pt>
                <c:pt idx="330">
                  <c:v>Aug 1, 1898</c:v>
                </c:pt>
                <c:pt idx="331">
                  <c:v>Sep 1, 1898</c:v>
                </c:pt>
                <c:pt idx="332">
                  <c:v>Oct 1, 1898</c:v>
                </c:pt>
                <c:pt idx="333">
                  <c:v>Nov 1, 1898</c:v>
                </c:pt>
                <c:pt idx="334">
                  <c:v>Dec 1, 1898</c:v>
                </c:pt>
                <c:pt idx="335">
                  <c:v>Jan 1, 1899</c:v>
                </c:pt>
                <c:pt idx="336">
                  <c:v>Feb 1, 1899</c:v>
                </c:pt>
                <c:pt idx="337">
                  <c:v>Mar 1, 1899</c:v>
                </c:pt>
                <c:pt idx="338">
                  <c:v>Apr 1, 1899</c:v>
                </c:pt>
                <c:pt idx="339">
                  <c:v>May 1, 1899</c:v>
                </c:pt>
                <c:pt idx="340">
                  <c:v>Jun 1, 1899</c:v>
                </c:pt>
                <c:pt idx="341">
                  <c:v>Jul 1, 1899</c:v>
                </c:pt>
                <c:pt idx="342">
                  <c:v>Aug 1, 1899</c:v>
                </c:pt>
                <c:pt idx="343">
                  <c:v>Sep 1, 1899</c:v>
                </c:pt>
                <c:pt idx="344">
                  <c:v>Oct 1, 1899</c:v>
                </c:pt>
                <c:pt idx="345">
                  <c:v>Nov 1, 1899</c:v>
                </c:pt>
                <c:pt idx="346">
                  <c:v>Dec 1, 1899</c:v>
                </c:pt>
                <c:pt idx="347">
                  <c:v>1-Jan-00</c:v>
                </c:pt>
                <c:pt idx="348">
                  <c:v>1-Feb-00</c:v>
                </c:pt>
                <c:pt idx="349">
                  <c:v>1-Mar-00</c:v>
                </c:pt>
                <c:pt idx="350">
                  <c:v>1-Apr-00</c:v>
                </c:pt>
                <c:pt idx="351">
                  <c:v>1-May-00</c:v>
                </c:pt>
                <c:pt idx="352">
                  <c:v>1-Jun-00</c:v>
                </c:pt>
                <c:pt idx="353">
                  <c:v>1-Jul-00</c:v>
                </c:pt>
                <c:pt idx="354">
                  <c:v>1-Aug-00</c:v>
                </c:pt>
                <c:pt idx="355">
                  <c:v>1-Sep-00</c:v>
                </c:pt>
                <c:pt idx="356">
                  <c:v>1-Oct-00</c:v>
                </c:pt>
                <c:pt idx="357">
                  <c:v>1-Nov-00</c:v>
                </c:pt>
                <c:pt idx="358">
                  <c:v>1-Dec-00</c:v>
                </c:pt>
                <c:pt idx="359">
                  <c:v>1-Jan-01</c:v>
                </c:pt>
                <c:pt idx="360">
                  <c:v>1-Feb-01</c:v>
                </c:pt>
                <c:pt idx="361">
                  <c:v>1-Mar-01</c:v>
                </c:pt>
                <c:pt idx="362">
                  <c:v>1-Apr-01</c:v>
                </c:pt>
                <c:pt idx="363">
                  <c:v>1-May-01</c:v>
                </c:pt>
                <c:pt idx="364">
                  <c:v>1-Jun-01</c:v>
                </c:pt>
                <c:pt idx="365">
                  <c:v>1-Jul-01</c:v>
                </c:pt>
                <c:pt idx="366">
                  <c:v>1-Aug-01</c:v>
                </c:pt>
                <c:pt idx="367">
                  <c:v>1-Sep-01</c:v>
                </c:pt>
                <c:pt idx="368">
                  <c:v>1-Oct-01</c:v>
                </c:pt>
                <c:pt idx="369">
                  <c:v>1-Nov-01</c:v>
                </c:pt>
                <c:pt idx="370">
                  <c:v>1-Dec-01</c:v>
                </c:pt>
                <c:pt idx="371">
                  <c:v>1-Jan-02</c:v>
                </c:pt>
                <c:pt idx="372">
                  <c:v>1-Feb-02</c:v>
                </c:pt>
                <c:pt idx="373">
                  <c:v>1-Mar-02</c:v>
                </c:pt>
                <c:pt idx="374">
                  <c:v>1-Apr-02</c:v>
                </c:pt>
                <c:pt idx="375">
                  <c:v>1-May-02</c:v>
                </c:pt>
                <c:pt idx="376">
                  <c:v>1-Jun-02</c:v>
                </c:pt>
                <c:pt idx="377">
                  <c:v>1-Jul-02</c:v>
                </c:pt>
                <c:pt idx="378">
                  <c:v>1-Aug-02</c:v>
                </c:pt>
                <c:pt idx="379">
                  <c:v>1-Sep-02</c:v>
                </c:pt>
                <c:pt idx="380">
                  <c:v>1-Oct-02</c:v>
                </c:pt>
                <c:pt idx="381">
                  <c:v>1-Nov-02</c:v>
                </c:pt>
                <c:pt idx="382">
                  <c:v>1-Dec-02</c:v>
                </c:pt>
                <c:pt idx="383">
                  <c:v>1-Jan-03</c:v>
                </c:pt>
                <c:pt idx="384">
                  <c:v>1-Feb-03</c:v>
                </c:pt>
                <c:pt idx="385">
                  <c:v>1-Mar-03</c:v>
                </c:pt>
                <c:pt idx="386">
                  <c:v>1-Apr-03</c:v>
                </c:pt>
                <c:pt idx="387">
                  <c:v>1-May-03</c:v>
                </c:pt>
                <c:pt idx="388">
                  <c:v>1-Jun-03</c:v>
                </c:pt>
                <c:pt idx="389">
                  <c:v>1-Jul-03</c:v>
                </c:pt>
                <c:pt idx="390">
                  <c:v>1-Aug-03</c:v>
                </c:pt>
                <c:pt idx="391">
                  <c:v>1-Sep-03</c:v>
                </c:pt>
                <c:pt idx="392">
                  <c:v>1-Oct-03</c:v>
                </c:pt>
                <c:pt idx="393">
                  <c:v>1-Nov-03</c:v>
                </c:pt>
                <c:pt idx="394">
                  <c:v>1-Dec-03</c:v>
                </c:pt>
                <c:pt idx="395">
                  <c:v>1-Jan-04</c:v>
                </c:pt>
                <c:pt idx="396">
                  <c:v>1-Feb-04</c:v>
                </c:pt>
                <c:pt idx="397">
                  <c:v>1-Mar-04</c:v>
                </c:pt>
                <c:pt idx="398">
                  <c:v>1-Apr-04</c:v>
                </c:pt>
                <c:pt idx="399">
                  <c:v>1-May-04</c:v>
                </c:pt>
                <c:pt idx="400">
                  <c:v>1-Jun-04</c:v>
                </c:pt>
                <c:pt idx="401">
                  <c:v>1-Jul-04</c:v>
                </c:pt>
                <c:pt idx="402">
                  <c:v>1-Aug-04</c:v>
                </c:pt>
                <c:pt idx="403">
                  <c:v>1-Sep-04</c:v>
                </c:pt>
                <c:pt idx="404">
                  <c:v>1-Oct-04</c:v>
                </c:pt>
                <c:pt idx="405">
                  <c:v>1-Nov-04</c:v>
                </c:pt>
                <c:pt idx="406">
                  <c:v>1-Dec-04</c:v>
                </c:pt>
                <c:pt idx="407">
                  <c:v>1-Jan-05</c:v>
                </c:pt>
                <c:pt idx="408">
                  <c:v>1-Feb-05</c:v>
                </c:pt>
                <c:pt idx="409">
                  <c:v>1-Mar-05</c:v>
                </c:pt>
                <c:pt idx="410">
                  <c:v>1-Apr-05</c:v>
                </c:pt>
                <c:pt idx="411">
                  <c:v>1-May-05</c:v>
                </c:pt>
                <c:pt idx="412">
                  <c:v>1-Jun-05</c:v>
                </c:pt>
                <c:pt idx="413">
                  <c:v>1-Jul-05</c:v>
                </c:pt>
                <c:pt idx="414">
                  <c:v>1-Aug-05</c:v>
                </c:pt>
                <c:pt idx="415">
                  <c:v>1-Sep-05</c:v>
                </c:pt>
                <c:pt idx="416">
                  <c:v>1-Oct-05</c:v>
                </c:pt>
                <c:pt idx="417">
                  <c:v>1-Nov-05</c:v>
                </c:pt>
                <c:pt idx="418">
                  <c:v>1-Dec-05</c:v>
                </c:pt>
                <c:pt idx="419">
                  <c:v>1-Jan-06</c:v>
                </c:pt>
                <c:pt idx="420">
                  <c:v>1-Feb-06</c:v>
                </c:pt>
                <c:pt idx="421">
                  <c:v>1-Mar-06</c:v>
                </c:pt>
                <c:pt idx="422">
                  <c:v>1-Apr-06</c:v>
                </c:pt>
                <c:pt idx="423">
                  <c:v>1-May-06</c:v>
                </c:pt>
                <c:pt idx="424">
                  <c:v>1-Jun-06</c:v>
                </c:pt>
                <c:pt idx="425">
                  <c:v>1-Jul-06</c:v>
                </c:pt>
                <c:pt idx="426">
                  <c:v>1-Aug-06</c:v>
                </c:pt>
                <c:pt idx="427">
                  <c:v>1-Sep-06</c:v>
                </c:pt>
                <c:pt idx="428">
                  <c:v>1-Oct-06</c:v>
                </c:pt>
                <c:pt idx="429">
                  <c:v>1-Nov-06</c:v>
                </c:pt>
                <c:pt idx="430">
                  <c:v>1-Dec-06</c:v>
                </c:pt>
                <c:pt idx="431">
                  <c:v>1-Jan-07</c:v>
                </c:pt>
                <c:pt idx="432">
                  <c:v>1-Feb-07</c:v>
                </c:pt>
                <c:pt idx="433">
                  <c:v>1-Mar-07</c:v>
                </c:pt>
                <c:pt idx="434">
                  <c:v>1-Apr-07</c:v>
                </c:pt>
                <c:pt idx="435">
                  <c:v>1-May-07</c:v>
                </c:pt>
                <c:pt idx="436">
                  <c:v>1-Jun-07</c:v>
                </c:pt>
                <c:pt idx="437">
                  <c:v>1-Jul-07</c:v>
                </c:pt>
                <c:pt idx="438">
                  <c:v>1-Aug-07</c:v>
                </c:pt>
                <c:pt idx="439">
                  <c:v>1-Sep-07</c:v>
                </c:pt>
                <c:pt idx="440">
                  <c:v>1-Oct-07</c:v>
                </c:pt>
                <c:pt idx="441">
                  <c:v>1-Nov-07</c:v>
                </c:pt>
                <c:pt idx="442">
                  <c:v>1-Dec-07</c:v>
                </c:pt>
                <c:pt idx="443">
                  <c:v>1-Jan-08</c:v>
                </c:pt>
                <c:pt idx="444">
                  <c:v>1-Feb-08</c:v>
                </c:pt>
                <c:pt idx="445">
                  <c:v>1-Mar-08</c:v>
                </c:pt>
                <c:pt idx="446">
                  <c:v>1-Apr-08</c:v>
                </c:pt>
                <c:pt idx="447">
                  <c:v>1-May-08</c:v>
                </c:pt>
                <c:pt idx="448">
                  <c:v>1-Jun-08</c:v>
                </c:pt>
                <c:pt idx="449">
                  <c:v>1-Jul-08</c:v>
                </c:pt>
                <c:pt idx="450">
                  <c:v>1-Aug-08</c:v>
                </c:pt>
                <c:pt idx="451">
                  <c:v>1-Sep-08</c:v>
                </c:pt>
                <c:pt idx="452">
                  <c:v>1-Oct-08</c:v>
                </c:pt>
                <c:pt idx="453">
                  <c:v>1-Nov-08</c:v>
                </c:pt>
                <c:pt idx="454">
                  <c:v>1-Dec-08</c:v>
                </c:pt>
                <c:pt idx="455">
                  <c:v>1-Jan-09</c:v>
                </c:pt>
                <c:pt idx="456">
                  <c:v>1-Feb-09</c:v>
                </c:pt>
                <c:pt idx="457">
                  <c:v>1-Mar-09</c:v>
                </c:pt>
                <c:pt idx="458">
                  <c:v>1-Apr-09</c:v>
                </c:pt>
                <c:pt idx="459">
                  <c:v>1-May-09</c:v>
                </c:pt>
                <c:pt idx="460">
                  <c:v>1-Jun-09</c:v>
                </c:pt>
                <c:pt idx="461">
                  <c:v>1-Jul-09</c:v>
                </c:pt>
                <c:pt idx="462">
                  <c:v>1-Aug-09</c:v>
                </c:pt>
                <c:pt idx="463">
                  <c:v>1-Sep-09</c:v>
                </c:pt>
                <c:pt idx="464">
                  <c:v>1-Oct-09</c:v>
                </c:pt>
                <c:pt idx="465">
                  <c:v>1-Nov-09</c:v>
                </c:pt>
                <c:pt idx="466">
                  <c:v>1-Dec-09</c:v>
                </c:pt>
                <c:pt idx="467">
                  <c:v>1-Jan-10</c:v>
                </c:pt>
                <c:pt idx="468">
                  <c:v>1-Feb-10</c:v>
                </c:pt>
                <c:pt idx="469">
                  <c:v>1-Mar-10</c:v>
                </c:pt>
                <c:pt idx="470">
                  <c:v>1-Apr-10</c:v>
                </c:pt>
                <c:pt idx="471">
                  <c:v>1-May-10</c:v>
                </c:pt>
                <c:pt idx="472">
                  <c:v>1-Jun-10</c:v>
                </c:pt>
                <c:pt idx="473">
                  <c:v>1-Jul-10</c:v>
                </c:pt>
                <c:pt idx="474">
                  <c:v>1-Aug-10</c:v>
                </c:pt>
                <c:pt idx="475">
                  <c:v>1-Sep-10</c:v>
                </c:pt>
                <c:pt idx="476">
                  <c:v>1-Oct-10</c:v>
                </c:pt>
                <c:pt idx="477">
                  <c:v>1-Nov-10</c:v>
                </c:pt>
                <c:pt idx="478">
                  <c:v>1-Dec-10</c:v>
                </c:pt>
                <c:pt idx="479">
                  <c:v>1-Jan-11</c:v>
                </c:pt>
                <c:pt idx="480">
                  <c:v>1-Feb-11</c:v>
                </c:pt>
                <c:pt idx="481">
                  <c:v>1-Mar-11</c:v>
                </c:pt>
                <c:pt idx="482">
                  <c:v>1-Apr-11</c:v>
                </c:pt>
                <c:pt idx="483">
                  <c:v>1-May-11</c:v>
                </c:pt>
                <c:pt idx="484">
                  <c:v>1-Jun-11</c:v>
                </c:pt>
                <c:pt idx="485">
                  <c:v>1-Jul-11</c:v>
                </c:pt>
                <c:pt idx="486">
                  <c:v>1-Aug-11</c:v>
                </c:pt>
                <c:pt idx="487">
                  <c:v>1-Sep-11</c:v>
                </c:pt>
                <c:pt idx="488">
                  <c:v>1-Oct-11</c:v>
                </c:pt>
                <c:pt idx="489">
                  <c:v>1-Nov-11</c:v>
                </c:pt>
                <c:pt idx="490">
                  <c:v>1-Dec-11</c:v>
                </c:pt>
                <c:pt idx="491">
                  <c:v>1-Jan-12</c:v>
                </c:pt>
                <c:pt idx="492">
                  <c:v>1-Feb-12</c:v>
                </c:pt>
                <c:pt idx="493">
                  <c:v>1-Mar-12</c:v>
                </c:pt>
                <c:pt idx="494">
                  <c:v>1-Apr-12</c:v>
                </c:pt>
                <c:pt idx="495">
                  <c:v>1-May-12</c:v>
                </c:pt>
                <c:pt idx="496">
                  <c:v>1-Jun-12</c:v>
                </c:pt>
                <c:pt idx="497">
                  <c:v>1-Jul-12</c:v>
                </c:pt>
                <c:pt idx="498">
                  <c:v>1-Aug-12</c:v>
                </c:pt>
                <c:pt idx="499">
                  <c:v>1-Sep-12</c:v>
                </c:pt>
                <c:pt idx="500">
                  <c:v>1-Oct-12</c:v>
                </c:pt>
                <c:pt idx="501">
                  <c:v>1-Nov-12</c:v>
                </c:pt>
                <c:pt idx="502">
                  <c:v>1-Dec-12</c:v>
                </c:pt>
                <c:pt idx="503">
                  <c:v>1-Jan-13</c:v>
                </c:pt>
                <c:pt idx="504">
                  <c:v>1-Feb-13</c:v>
                </c:pt>
                <c:pt idx="505">
                  <c:v>1-Mar-13</c:v>
                </c:pt>
                <c:pt idx="506">
                  <c:v>1-Apr-13</c:v>
                </c:pt>
                <c:pt idx="507">
                  <c:v>1-May-13</c:v>
                </c:pt>
                <c:pt idx="508">
                  <c:v>1-Jun-13</c:v>
                </c:pt>
                <c:pt idx="509">
                  <c:v>1-Jul-13</c:v>
                </c:pt>
                <c:pt idx="510">
                  <c:v>1-Aug-13</c:v>
                </c:pt>
                <c:pt idx="511">
                  <c:v>1-Sep-13</c:v>
                </c:pt>
                <c:pt idx="512">
                  <c:v>1-Oct-13</c:v>
                </c:pt>
                <c:pt idx="513">
                  <c:v>1-Nov-13</c:v>
                </c:pt>
                <c:pt idx="514">
                  <c:v>1-Dec-13</c:v>
                </c:pt>
                <c:pt idx="515">
                  <c:v>1-Jan-14</c:v>
                </c:pt>
                <c:pt idx="516">
                  <c:v>1-Feb-14</c:v>
                </c:pt>
                <c:pt idx="517">
                  <c:v>1-Mar-14</c:v>
                </c:pt>
                <c:pt idx="518">
                  <c:v>1-Apr-14</c:v>
                </c:pt>
                <c:pt idx="519">
                  <c:v>1-May-14</c:v>
                </c:pt>
                <c:pt idx="520">
                  <c:v>1-Jun-14</c:v>
                </c:pt>
                <c:pt idx="521">
                  <c:v>1-Jul-14</c:v>
                </c:pt>
                <c:pt idx="522">
                  <c:v>1-Aug-14</c:v>
                </c:pt>
                <c:pt idx="523">
                  <c:v>1-Sep-14</c:v>
                </c:pt>
                <c:pt idx="524">
                  <c:v>1-Oct-14</c:v>
                </c:pt>
                <c:pt idx="525">
                  <c:v>1-Nov-14</c:v>
                </c:pt>
                <c:pt idx="526">
                  <c:v>1-Dec-14</c:v>
                </c:pt>
                <c:pt idx="527">
                  <c:v>1-Jan-15</c:v>
                </c:pt>
                <c:pt idx="528">
                  <c:v>1-Feb-15</c:v>
                </c:pt>
                <c:pt idx="529">
                  <c:v>1-Mar-15</c:v>
                </c:pt>
                <c:pt idx="530">
                  <c:v>1-Apr-15</c:v>
                </c:pt>
                <c:pt idx="531">
                  <c:v>1-May-15</c:v>
                </c:pt>
                <c:pt idx="532">
                  <c:v>1-Jun-15</c:v>
                </c:pt>
                <c:pt idx="533">
                  <c:v>1-Jul-15</c:v>
                </c:pt>
                <c:pt idx="534">
                  <c:v>1-Aug-15</c:v>
                </c:pt>
                <c:pt idx="535">
                  <c:v>1-Sep-15</c:v>
                </c:pt>
                <c:pt idx="536">
                  <c:v>1-Oct-15</c:v>
                </c:pt>
                <c:pt idx="537">
                  <c:v>1-Nov-15</c:v>
                </c:pt>
                <c:pt idx="538">
                  <c:v>1-Dec-15</c:v>
                </c:pt>
                <c:pt idx="539">
                  <c:v>1-Jan-16</c:v>
                </c:pt>
                <c:pt idx="540">
                  <c:v>1-Feb-16</c:v>
                </c:pt>
                <c:pt idx="541">
                  <c:v>1-Mar-16</c:v>
                </c:pt>
                <c:pt idx="542">
                  <c:v>1-Apr-16</c:v>
                </c:pt>
                <c:pt idx="543">
                  <c:v>1-May-16</c:v>
                </c:pt>
                <c:pt idx="544">
                  <c:v>1-Jun-16</c:v>
                </c:pt>
                <c:pt idx="545">
                  <c:v>1-Jul-16</c:v>
                </c:pt>
                <c:pt idx="546">
                  <c:v>1-Aug-16</c:v>
                </c:pt>
                <c:pt idx="547">
                  <c:v>1-Sep-16</c:v>
                </c:pt>
                <c:pt idx="548">
                  <c:v>1-Oct-16</c:v>
                </c:pt>
                <c:pt idx="549">
                  <c:v>1-Nov-16</c:v>
                </c:pt>
                <c:pt idx="550">
                  <c:v>1-Dec-16</c:v>
                </c:pt>
                <c:pt idx="551">
                  <c:v>1-Jan-17</c:v>
                </c:pt>
                <c:pt idx="552">
                  <c:v>1-Feb-17</c:v>
                </c:pt>
                <c:pt idx="553">
                  <c:v>1-Mar-17</c:v>
                </c:pt>
                <c:pt idx="554">
                  <c:v>1-Apr-17</c:v>
                </c:pt>
                <c:pt idx="555">
                  <c:v>1-May-17</c:v>
                </c:pt>
                <c:pt idx="556">
                  <c:v>1-Jun-17</c:v>
                </c:pt>
                <c:pt idx="557">
                  <c:v>1-Jul-17</c:v>
                </c:pt>
                <c:pt idx="558">
                  <c:v>1-Aug-17</c:v>
                </c:pt>
                <c:pt idx="559">
                  <c:v>1-Sep-17</c:v>
                </c:pt>
                <c:pt idx="560">
                  <c:v>1-Oct-17</c:v>
                </c:pt>
                <c:pt idx="561">
                  <c:v>1-Nov-17</c:v>
                </c:pt>
                <c:pt idx="562">
                  <c:v>1-Dec-17</c:v>
                </c:pt>
                <c:pt idx="563">
                  <c:v>1-Jan-18</c:v>
                </c:pt>
                <c:pt idx="564">
                  <c:v>1-Feb-18</c:v>
                </c:pt>
                <c:pt idx="565">
                  <c:v>1-Mar-18</c:v>
                </c:pt>
                <c:pt idx="566">
                  <c:v>1-Apr-18</c:v>
                </c:pt>
                <c:pt idx="567">
                  <c:v>1-May-18</c:v>
                </c:pt>
                <c:pt idx="568">
                  <c:v>1-Jun-18</c:v>
                </c:pt>
                <c:pt idx="569">
                  <c:v>1-Jul-18</c:v>
                </c:pt>
                <c:pt idx="570">
                  <c:v>1-Aug-18</c:v>
                </c:pt>
                <c:pt idx="571">
                  <c:v>1-Sep-18</c:v>
                </c:pt>
                <c:pt idx="572">
                  <c:v>1-Oct-18</c:v>
                </c:pt>
                <c:pt idx="573">
                  <c:v>1-Nov-18</c:v>
                </c:pt>
                <c:pt idx="574">
                  <c:v>1-Dec-18</c:v>
                </c:pt>
                <c:pt idx="575">
                  <c:v>1-Jan-19</c:v>
                </c:pt>
                <c:pt idx="576">
                  <c:v>1-Feb-19</c:v>
                </c:pt>
                <c:pt idx="577">
                  <c:v>1-Mar-19</c:v>
                </c:pt>
                <c:pt idx="578">
                  <c:v>1-Apr-19</c:v>
                </c:pt>
                <c:pt idx="579">
                  <c:v>1-May-19</c:v>
                </c:pt>
                <c:pt idx="580">
                  <c:v>1-Jun-19</c:v>
                </c:pt>
                <c:pt idx="581">
                  <c:v>1-Jul-19</c:v>
                </c:pt>
                <c:pt idx="582">
                  <c:v>1-Aug-19</c:v>
                </c:pt>
                <c:pt idx="583">
                  <c:v>1-Sep-19</c:v>
                </c:pt>
                <c:pt idx="584">
                  <c:v>1-Oct-19</c:v>
                </c:pt>
                <c:pt idx="585">
                  <c:v>1-Nov-19</c:v>
                </c:pt>
                <c:pt idx="586">
                  <c:v>1-Dec-19</c:v>
                </c:pt>
                <c:pt idx="587">
                  <c:v>1-Jan-20</c:v>
                </c:pt>
                <c:pt idx="588">
                  <c:v>1-Feb-20</c:v>
                </c:pt>
                <c:pt idx="589">
                  <c:v>1-Mar-20</c:v>
                </c:pt>
                <c:pt idx="590">
                  <c:v>1-Apr-20</c:v>
                </c:pt>
                <c:pt idx="591">
                  <c:v>1-May-20</c:v>
                </c:pt>
                <c:pt idx="592">
                  <c:v>1-Jun-20</c:v>
                </c:pt>
                <c:pt idx="593">
                  <c:v>1-Jul-20</c:v>
                </c:pt>
                <c:pt idx="594">
                  <c:v>1-Aug-20</c:v>
                </c:pt>
                <c:pt idx="595">
                  <c:v>1-Sep-20</c:v>
                </c:pt>
                <c:pt idx="596">
                  <c:v>1-Oct-20</c:v>
                </c:pt>
                <c:pt idx="597">
                  <c:v>1-Nov-20</c:v>
                </c:pt>
                <c:pt idx="598">
                  <c:v>1-Dec-20</c:v>
                </c:pt>
                <c:pt idx="599">
                  <c:v>1-Jan-21</c:v>
                </c:pt>
                <c:pt idx="600">
                  <c:v>1-Feb-21</c:v>
                </c:pt>
                <c:pt idx="601">
                  <c:v>1-Mar-21</c:v>
                </c:pt>
                <c:pt idx="602">
                  <c:v>1-Apr-21</c:v>
                </c:pt>
                <c:pt idx="603">
                  <c:v>1-May-21</c:v>
                </c:pt>
                <c:pt idx="604">
                  <c:v>1-Jun-21</c:v>
                </c:pt>
                <c:pt idx="605">
                  <c:v>1-Jul-21</c:v>
                </c:pt>
                <c:pt idx="606">
                  <c:v>1-Aug-21</c:v>
                </c:pt>
                <c:pt idx="607">
                  <c:v>1-Sep-21</c:v>
                </c:pt>
                <c:pt idx="608">
                  <c:v>1-Oct-21</c:v>
                </c:pt>
                <c:pt idx="609">
                  <c:v>1-Nov-21</c:v>
                </c:pt>
                <c:pt idx="610">
                  <c:v>1-Dec-21</c:v>
                </c:pt>
                <c:pt idx="611">
                  <c:v>1-Jan-22</c:v>
                </c:pt>
                <c:pt idx="612">
                  <c:v>1-Feb-22</c:v>
                </c:pt>
                <c:pt idx="613">
                  <c:v>1-Mar-22</c:v>
                </c:pt>
                <c:pt idx="614">
                  <c:v>1-Apr-22</c:v>
                </c:pt>
                <c:pt idx="615">
                  <c:v>1-May-22</c:v>
                </c:pt>
                <c:pt idx="616">
                  <c:v>1-Jun-22</c:v>
                </c:pt>
                <c:pt idx="617">
                  <c:v>1-Jul-22</c:v>
                </c:pt>
                <c:pt idx="618">
                  <c:v>1-Aug-22</c:v>
                </c:pt>
                <c:pt idx="619">
                  <c:v>1-Sep-22</c:v>
                </c:pt>
                <c:pt idx="620">
                  <c:v>1-Oct-22</c:v>
                </c:pt>
                <c:pt idx="621">
                  <c:v>1-Nov-22</c:v>
                </c:pt>
                <c:pt idx="622">
                  <c:v>1-Dec-22</c:v>
                </c:pt>
                <c:pt idx="623">
                  <c:v>1-Jan-23</c:v>
                </c:pt>
                <c:pt idx="624">
                  <c:v>1-Feb-23</c:v>
                </c:pt>
                <c:pt idx="625">
                  <c:v>1-Mar-23</c:v>
                </c:pt>
                <c:pt idx="626">
                  <c:v>1-Apr-23</c:v>
                </c:pt>
                <c:pt idx="627">
                  <c:v>1-May-23</c:v>
                </c:pt>
                <c:pt idx="628">
                  <c:v>1-Jun-23</c:v>
                </c:pt>
                <c:pt idx="629">
                  <c:v>1-Jul-23</c:v>
                </c:pt>
                <c:pt idx="630">
                  <c:v>1-Aug-23</c:v>
                </c:pt>
                <c:pt idx="631">
                  <c:v>1-Sep-23</c:v>
                </c:pt>
                <c:pt idx="632">
                  <c:v>1-Oct-23</c:v>
                </c:pt>
                <c:pt idx="633">
                  <c:v>1-Nov-23</c:v>
                </c:pt>
                <c:pt idx="634">
                  <c:v>1-Dec-23</c:v>
                </c:pt>
                <c:pt idx="635">
                  <c:v>1-Jan-24</c:v>
                </c:pt>
                <c:pt idx="636">
                  <c:v>1-Feb-24</c:v>
                </c:pt>
                <c:pt idx="637">
                  <c:v>1-Mar-24</c:v>
                </c:pt>
                <c:pt idx="638">
                  <c:v>1-Apr-24</c:v>
                </c:pt>
                <c:pt idx="639">
                  <c:v>1-May-24</c:v>
                </c:pt>
                <c:pt idx="640">
                  <c:v>1-Jun-24</c:v>
                </c:pt>
                <c:pt idx="641">
                  <c:v>1-Jul-24</c:v>
                </c:pt>
                <c:pt idx="642">
                  <c:v>1-Aug-24</c:v>
                </c:pt>
                <c:pt idx="643">
                  <c:v>1-Sep-24</c:v>
                </c:pt>
                <c:pt idx="644">
                  <c:v>1-Oct-24</c:v>
                </c:pt>
                <c:pt idx="645">
                  <c:v>1-Nov-24</c:v>
                </c:pt>
                <c:pt idx="646">
                  <c:v>1-Dec-24</c:v>
                </c:pt>
                <c:pt idx="647">
                  <c:v>1-Jan-25</c:v>
                </c:pt>
                <c:pt idx="648">
                  <c:v>1-Feb-25</c:v>
                </c:pt>
                <c:pt idx="649">
                  <c:v>1-Mar-25</c:v>
                </c:pt>
                <c:pt idx="650">
                  <c:v>1-Apr-25</c:v>
                </c:pt>
                <c:pt idx="651">
                  <c:v>1-May-25</c:v>
                </c:pt>
                <c:pt idx="652">
                  <c:v>1-Jun-25</c:v>
                </c:pt>
                <c:pt idx="653">
                  <c:v>1-Jul-25</c:v>
                </c:pt>
                <c:pt idx="654">
                  <c:v>1-Aug-25</c:v>
                </c:pt>
                <c:pt idx="655">
                  <c:v>1-Sep-25</c:v>
                </c:pt>
                <c:pt idx="656">
                  <c:v>1-Oct-25</c:v>
                </c:pt>
                <c:pt idx="657">
                  <c:v>1-Nov-25</c:v>
                </c:pt>
                <c:pt idx="658">
                  <c:v>1-Dec-25</c:v>
                </c:pt>
                <c:pt idx="659">
                  <c:v>1-Jan-26</c:v>
                </c:pt>
                <c:pt idx="660">
                  <c:v>1-Feb-26</c:v>
                </c:pt>
                <c:pt idx="661">
                  <c:v>1-Mar-26</c:v>
                </c:pt>
                <c:pt idx="662">
                  <c:v>1-Apr-26</c:v>
                </c:pt>
                <c:pt idx="663">
                  <c:v>1-May-26</c:v>
                </c:pt>
                <c:pt idx="664">
                  <c:v>1-Jun-26</c:v>
                </c:pt>
                <c:pt idx="665">
                  <c:v>1-Jul-26</c:v>
                </c:pt>
                <c:pt idx="666">
                  <c:v>1-Aug-26</c:v>
                </c:pt>
                <c:pt idx="667">
                  <c:v>1-Sep-26</c:v>
                </c:pt>
                <c:pt idx="668">
                  <c:v>1-Oct-26</c:v>
                </c:pt>
                <c:pt idx="669">
                  <c:v>1-Nov-26</c:v>
                </c:pt>
                <c:pt idx="670">
                  <c:v>1-Dec-26</c:v>
                </c:pt>
                <c:pt idx="671">
                  <c:v>1-Jan-27</c:v>
                </c:pt>
                <c:pt idx="672">
                  <c:v>1-Feb-27</c:v>
                </c:pt>
                <c:pt idx="673">
                  <c:v>1-Mar-27</c:v>
                </c:pt>
                <c:pt idx="674">
                  <c:v>1-Apr-27</c:v>
                </c:pt>
                <c:pt idx="675">
                  <c:v>1-May-27</c:v>
                </c:pt>
                <c:pt idx="676">
                  <c:v>1-Jun-27</c:v>
                </c:pt>
                <c:pt idx="677">
                  <c:v>1-Jul-27</c:v>
                </c:pt>
                <c:pt idx="678">
                  <c:v>1-Aug-27</c:v>
                </c:pt>
                <c:pt idx="679">
                  <c:v>1-Sep-27</c:v>
                </c:pt>
                <c:pt idx="680">
                  <c:v>1-Oct-27</c:v>
                </c:pt>
                <c:pt idx="681">
                  <c:v>1-Nov-27</c:v>
                </c:pt>
                <c:pt idx="682">
                  <c:v>1-Dec-27</c:v>
                </c:pt>
                <c:pt idx="683">
                  <c:v>1-Jan-28</c:v>
                </c:pt>
                <c:pt idx="684">
                  <c:v>1-Feb-28</c:v>
                </c:pt>
                <c:pt idx="685">
                  <c:v>1-Mar-28</c:v>
                </c:pt>
                <c:pt idx="686">
                  <c:v>1-Apr-28</c:v>
                </c:pt>
                <c:pt idx="687">
                  <c:v>1-May-28</c:v>
                </c:pt>
                <c:pt idx="688">
                  <c:v>1-Jun-28</c:v>
                </c:pt>
                <c:pt idx="689">
                  <c:v>1-Jul-28</c:v>
                </c:pt>
                <c:pt idx="690">
                  <c:v>1-Aug-28</c:v>
                </c:pt>
                <c:pt idx="691">
                  <c:v>1-Sep-28</c:v>
                </c:pt>
                <c:pt idx="692">
                  <c:v>1-Oct-28</c:v>
                </c:pt>
                <c:pt idx="693">
                  <c:v>1-Nov-28</c:v>
                </c:pt>
                <c:pt idx="694">
                  <c:v>1-Dec-28</c:v>
                </c:pt>
                <c:pt idx="695">
                  <c:v>1-Jan-29</c:v>
                </c:pt>
                <c:pt idx="696">
                  <c:v>1-Feb-29</c:v>
                </c:pt>
                <c:pt idx="697">
                  <c:v>1-Mar-29</c:v>
                </c:pt>
                <c:pt idx="698">
                  <c:v>1-Apr-29</c:v>
                </c:pt>
                <c:pt idx="699">
                  <c:v>1-May-29</c:v>
                </c:pt>
                <c:pt idx="700">
                  <c:v>1-Jun-29</c:v>
                </c:pt>
                <c:pt idx="701">
                  <c:v>1-Jul-29</c:v>
                </c:pt>
                <c:pt idx="702">
                  <c:v>1-Aug-29</c:v>
                </c:pt>
                <c:pt idx="703">
                  <c:v>1-Sep-29</c:v>
                </c:pt>
                <c:pt idx="704">
                  <c:v>1-Oct-29</c:v>
                </c:pt>
                <c:pt idx="705">
                  <c:v>1-Nov-29</c:v>
                </c:pt>
                <c:pt idx="706">
                  <c:v>1-Dec-29</c:v>
                </c:pt>
                <c:pt idx="707">
                  <c:v>1-Jan-30</c:v>
                </c:pt>
                <c:pt idx="708">
                  <c:v>1-Feb-30</c:v>
                </c:pt>
                <c:pt idx="709">
                  <c:v>1-Mar-30</c:v>
                </c:pt>
                <c:pt idx="710">
                  <c:v>1-Apr-30</c:v>
                </c:pt>
                <c:pt idx="711">
                  <c:v>1-May-30</c:v>
                </c:pt>
                <c:pt idx="712">
                  <c:v>1-Jun-30</c:v>
                </c:pt>
                <c:pt idx="713">
                  <c:v>1-Jul-30</c:v>
                </c:pt>
                <c:pt idx="714">
                  <c:v>1-Aug-30</c:v>
                </c:pt>
                <c:pt idx="715">
                  <c:v>1-Sep-30</c:v>
                </c:pt>
                <c:pt idx="716">
                  <c:v>1-Oct-30</c:v>
                </c:pt>
                <c:pt idx="717">
                  <c:v>1-Nov-30</c:v>
                </c:pt>
                <c:pt idx="718">
                  <c:v>1-Dec-30</c:v>
                </c:pt>
                <c:pt idx="719">
                  <c:v>1-Jan-31</c:v>
                </c:pt>
                <c:pt idx="720">
                  <c:v>1-Feb-31</c:v>
                </c:pt>
                <c:pt idx="721">
                  <c:v>1-Mar-31</c:v>
                </c:pt>
                <c:pt idx="722">
                  <c:v>1-Apr-31</c:v>
                </c:pt>
                <c:pt idx="723">
                  <c:v>1-May-31</c:v>
                </c:pt>
                <c:pt idx="724">
                  <c:v>1-Jun-31</c:v>
                </c:pt>
                <c:pt idx="725">
                  <c:v>1-Jul-31</c:v>
                </c:pt>
                <c:pt idx="726">
                  <c:v>1-Aug-31</c:v>
                </c:pt>
                <c:pt idx="727">
                  <c:v>1-Sep-31</c:v>
                </c:pt>
                <c:pt idx="728">
                  <c:v>1-Oct-31</c:v>
                </c:pt>
                <c:pt idx="729">
                  <c:v>1-Nov-31</c:v>
                </c:pt>
                <c:pt idx="730">
                  <c:v>1-Dec-31</c:v>
                </c:pt>
                <c:pt idx="731">
                  <c:v>1-Jan-32</c:v>
                </c:pt>
                <c:pt idx="732">
                  <c:v>1-Feb-32</c:v>
                </c:pt>
                <c:pt idx="733">
                  <c:v>1-Mar-32</c:v>
                </c:pt>
                <c:pt idx="734">
                  <c:v>1-Apr-32</c:v>
                </c:pt>
                <c:pt idx="735">
                  <c:v>1-May-32</c:v>
                </c:pt>
                <c:pt idx="736">
                  <c:v>1-Jun-32</c:v>
                </c:pt>
                <c:pt idx="737">
                  <c:v>1-Jul-32</c:v>
                </c:pt>
                <c:pt idx="738">
                  <c:v>1-Aug-32</c:v>
                </c:pt>
                <c:pt idx="739">
                  <c:v>1-Sep-32</c:v>
                </c:pt>
                <c:pt idx="740">
                  <c:v>1-Oct-32</c:v>
                </c:pt>
                <c:pt idx="741">
                  <c:v>1-Nov-32</c:v>
                </c:pt>
                <c:pt idx="742">
                  <c:v>1-Dec-32</c:v>
                </c:pt>
                <c:pt idx="743">
                  <c:v>1-Jan-33</c:v>
                </c:pt>
                <c:pt idx="744">
                  <c:v>1-Feb-33</c:v>
                </c:pt>
                <c:pt idx="745">
                  <c:v>1-Mar-33</c:v>
                </c:pt>
                <c:pt idx="746">
                  <c:v>1-Apr-33</c:v>
                </c:pt>
                <c:pt idx="747">
                  <c:v>1-May-33</c:v>
                </c:pt>
                <c:pt idx="748">
                  <c:v>1-Jun-33</c:v>
                </c:pt>
                <c:pt idx="749">
                  <c:v>1-Jul-33</c:v>
                </c:pt>
                <c:pt idx="750">
                  <c:v>1-Aug-33</c:v>
                </c:pt>
                <c:pt idx="751">
                  <c:v>1-Sep-33</c:v>
                </c:pt>
                <c:pt idx="752">
                  <c:v>1-Oct-33</c:v>
                </c:pt>
                <c:pt idx="753">
                  <c:v>1-Nov-33</c:v>
                </c:pt>
                <c:pt idx="754">
                  <c:v>1-Dec-33</c:v>
                </c:pt>
                <c:pt idx="755">
                  <c:v>1-Jan-34</c:v>
                </c:pt>
                <c:pt idx="756">
                  <c:v>1-Feb-34</c:v>
                </c:pt>
                <c:pt idx="757">
                  <c:v>1-Mar-34</c:v>
                </c:pt>
                <c:pt idx="758">
                  <c:v>1-Apr-34</c:v>
                </c:pt>
                <c:pt idx="759">
                  <c:v>1-May-34</c:v>
                </c:pt>
                <c:pt idx="760">
                  <c:v>1-Jun-34</c:v>
                </c:pt>
                <c:pt idx="761">
                  <c:v>1-Jul-34</c:v>
                </c:pt>
                <c:pt idx="762">
                  <c:v>1-Aug-34</c:v>
                </c:pt>
                <c:pt idx="763">
                  <c:v>1-Sep-34</c:v>
                </c:pt>
                <c:pt idx="764">
                  <c:v>1-Oct-34</c:v>
                </c:pt>
                <c:pt idx="765">
                  <c:v>1-Nov-34</c:v>
                </c:pt>
                <c:pt idx="766">
                  <c:v>1-Dec-34</c:v>
                </c:pt>
                <c:pt idx="767">
                  <c:v>1-Jan-35</c:v>
                </c:pt>
                <c:pt idx="768">
                  <c:v>1-Feb-35</c:v>
                </c:pt>
                <c:pt idx="769">
                  <c:v>1-Mar-35</c:v>
                </c:pt>
                <c:pt idx="770">
                  <c:v>1-Apr-35</c:v>
                </c:pt>
                <c:pt idx="771">
                  <c:v>1-May-35</c:v>
                </c:pt>
                <c:pt idx="772">
                  <c:v>1-Jun-35</c:v>
                </c:pt>
                <c:pt idx="773">
                  <c:v>1-Jul-35</c:v>
                </c:pt>
                <c:pt idx="774">
                  <c:v>1-Aug-35</c:v>
                </c:pt>
                <c:pt idx="775">
                  <c:v>1-Sep-35</c:v>
                </c:pt>
                <c:pt idx="776">
                  <c:v>1-Oct-35</c:v>
                </c:pt>
                <c:pt idx="777">
                  <c:v>1-Nov-35</c:v>
                </c:pt>
                <c:pt idx="778">
                  <c:v>1-Dec-35</c:v>
                </c:pt>
                <c:pt idx="779">
                  <c:v>1-Jan-36</c:v>
                </c:pt>
                <c:pt idx="780">
                  <c:v>1-Feb-36</c:v>
                </c:pt>
                <c:pt idx="781">
                  <c:v>1-Mar-36</c:v>
                </c:pt>
                <c:pt idx="782">
                  <c:v>1-Apr-36</c:v>
                </c:pt>
                <c:pt idx="783">
                  <c:v>1-May-36</c:v>
                </c:pt>
                <c:pt idx="784">
                  <c:v>1-Jun-36</c:v>
                </c:pt>
                <c:pt idx="785">
                  <c:v>1-Jul-36</c:v>
                </c:pt>
                <c:pt idx="786">
                  <c:v>1-Aug-36</c:v>
                </c:pt>
                <c:pt idx="787">
                  <c:v>1-Sep-36</c:v>
                </c:pt>
                <c:pt idx="788">
                  <c:v>1-Oct-36</c:v>
                </c:pt>
                <c:pt idx="789">
                  <c:v>1-Nov-36</c:v>
                </c:pt>
                <c:pt idx="790">
                  <c:v>1-Dec-36</c:v>
                </c:pt>
                <c:pt idx="791">
                  <c:v>1-Jan-37</c:v>
                </c:pt>
                <c:pt idx="792">
                  <c:v>1-Feb-37</c:v>
                </c:pt>
                <c:pt idx="793">
                  <c:v>1-Mar-37</c:v>
                </c:pt>
                <c:pt idx="794">
                  <c:v>1-Apr-37</c:v>
                </c:pt>
                <c:pt idx="795">
                  <c:v>1-May-37</c:v>
                </c:pt>
                <c:pt idx="796">
                  <c:v>1-Jun-37</c:v>
                </c:pt>
                <c:pt idx="797">
                  <c:v>1-Jul-37</c:v>
                </c:pt>
                <c:pt idx="798">
                  <c:v>1-Aug-37</c:v>
                </c:pt>
                <c:pt idx="799">
                  <c:v>1-Sep-37</c:v>
                </c:pt>
                <c:pt idx="800">
                  <c:v>1-Oct-37</c:v>
                </c:pt>
                <c:pt idx="801">
                  <c:v>1-Nov-37</c:v>
                </c:pt>
                <c:pt idx="802">
                  <c:v>1-Dec-37</c:v>
                </c:pt>
                <c:pt idx="803">
                  <c:v>1-Jan-38</c:v>
                </c:pt>
                <c:pt idx="804">
                  <c:v>1-Feb-38</c:v>
                </c:pt>
                <c:pt idx="805">
                  <c:v>1-Mar-38</c:v>
                </c:pt>
                <c:pt idx="806">
                  <c:v>1-Apr-38</c:v>
                </c:pt>
                <c:pt idx="807">
                  <c:v>1-May-38</c:v>
                </c:pt>
                <c:pt idx="808">
                  <c:v>1-Jun-38</c:v>
                </c:pt>
                <c:pt idx="809">
                  <c:v>1-Jul-38</c:v>
                </c:pt>
                <c:pt idx="810">
                  <c:v>1-Aug-38</c:v>
                </c:pt>
                <c:pt idx="811">
                  <c:v>1-Sep-38</c:v>
                </c:pt>
                <c:pt idx="812">
                  <c:v>1-Oct-38</c:v>
                </c:pt>
                <c:pt idx="813">
                  <c:v>1-Nov-38</c:v>
                </c:pt>
                <c:pt idx="814">
                  <c:v>1-Dec-38</c:v>
                </c:pt>
                <c:pt idx="815">
                  <c:v>1-Jan-39</c:v>
                </c:pt>
                <c:pt idx="816">
                  <c:v>1-Feb-39</c:v>
                </c:pt>
                <c:pt idx="817">
                  <c:v>1-Mar-39</c:v>
                </c:pt>
                <c:pt idx="818">
                  <c:v>1-Apr-39</c:v>
                </c:pt>
                <c:pt idx="819">
                  <c:v>1-May-39</c:v>
                </c:pt>
                <c:pt idx="820">
                  <c:v>1-Jun-39</c:v>
                </c:pt>
                <c:pt idx="821">
                  <c:v>1-Jul-39</c:v>
                </c:pt>
                <c:pt idx="822">
                  <c:v>1-Aug-39</c:v>
                </c:pt>
                <c:pt idx="823">
                  <c:v>1-Sep-39</c:v>
                </c:pt>
                <c:pt idx="824">
                  <c:v>1-Oct-39</c:v>
                </c:pt>
                <c:pt idx="825">
                  <c:v>1-Nov-39</c:v>
                </c:pt>
                <c:pt idx="826">
                  <c:v>1-Dec-39</c:v>
                </c:pt>
                <c:pt idx="827">
                  <c:v>1-Jan-40</c:v>
                </c:pt>
                <c:pt idx="828">
                  <c:v>1-Feb-40</c:v>
                </c:pt>
                <c:pt idx="829">
                  <c:v>1-Mar-40</c:v>
                </c:pt>
                <c:pt idx="830">
                  <c:v>1-Apr-40</c:v>
                </c:pt>
                <c:pt idx="831">
                  <c:v>1-May-40</c:v>
                </c:pt>
                <c:pt idx="832">
                  <c:v>1-Jun-40</c:v>
                </c:pt>
                <c:pt idx="833">
                  <c:v>1-Jul-40</c:v>
                </c:pt>
                <c:pt idx="834">
                  <c:v>1-Aug-40</c:v>
                </c:pt>
                <c:pt idx="835">
                  <c:v>1-Sep-40</c:v>
                </c:pt>
                <c:pt idx="836">
                  <c:v>1-Oct-40</c:v>
                </c:pt>
                <c:pt idx="837">
                  <c:v>1-Nov-40</c:v>
                </c:pt>
                <c:pt idx="838">
                  <c:v>1-Dec-40</c:v>
                </c:pt>
                <c:pt idx="839">
                  <c:v>1-Jan-41</c:v>
                </c:pt>
                <c:pt idx="840">
                  <c:v>1-Feb-41</c:v>
                </c:pt>
                <c:pt idx="841">
                  <c:v>1-Mar-41</c:v>
                </c:pt>
                <c:pt idx="842">
                  <c:v>1-Apr-41</c:v>
                </c:pt>
                <c:pt idx="843">
                  <c:v>1-May-41</c:v>
                </c:pt>
                <c:pt idx="844">
                  <c:v>1-Jun-41</c:v>
                </c:pt>
                <c:pt idx="845">
                  <c:v>1-Jul-41</c:v>
                </c:pt>
                <c:pt idx="846">
                  <c:v>1-Aug-41</c:v>
                </c:pt>
                <c:pt idx="847">
                  <c:v>1-Sep-41</c:v>
                </c:pt>
                <c:pt idx="848">
                  <c:v>1-Oct-41</c:v>
                </c:pt>
                <c:pt idx="849">
                  <c:v>1-Nov-41</c:v>
                </c:pt>
                <c:pt idx="850">
                  <c:v>1-Dec-41</c:v>
                </c:pt>
                <c:pt idx="851">
                  <c:v>1-Jan-42</c:v>
                </c:pt>
                <c:pt idx="852">
                  <c:v>1-Feb-42</c:v>
                </c:pt>
                <c:pt idx="853">
                  <c:v>1-Mar-42</c:v>
                </c:pt>
                <c:pt idx="854">
                  <c:v>1-Apr-42</c:v>
                </c:pt>
                <c:pt idx="855">
                  <c:v>1-May-42</c:v>
                </c:pt>
                <c:pt idx="856">
                  <c:v>1-Jun-42</c:v>
                </c:pt>
                <c:pt idx="857">
                  <c:v>1-Jul-42</c:v>
                </c:pt>
                <c:pt idx="858">
                  <c:v>1-Aug-42</c:v>
                </c:pt>
                <c:pt idx="859">
                  <c:v>1-Sep-42</c:v>
                </c:pt>
                <c:pt idx="860">
                  <c:v>1-Oct-42</c:v>
                </c:pt>
                <c:pt idx="861">
                  <c:v>1-Nov-42</c:v>
                </c:pt>
                <c:pt idx="862">
                  <c:v>1-Dec-42</c:v>
                </c:pt>
                <c:pt idx="863">
                  <c:v>1-Jan-43</c:v>
                </c:pt>
                <c:pt idx="864">
                  <c:v>1-Feb-43</c:v>
                </c:pt>
                <c:pt idx="865">
                  <c:v>1-Mar-43</c:v>
                </c:pt>
                <c:pt idx="866">
                  <c:v>1-Apr-43</c:v>
                </c:pt>
                <c:pt idx="867">
                  <c:v>1-May-43</c:v>
                </c:pt>
                <c:pt idx="868">
                  <c:v>1-Jun-43</c:v>
                </c:pt>
                <c:pt idx="869">
                  <c:v>1-Jul-43</c:v>
                </c:pt>
                <c:pt idx="870">
                  <c:v>1-Aug-43</c:v>
                </c:pt>
                <c:pt idx="871">
                  <c:v>1-Sep-43</c:v>
                </c:pt>
                <c:pt idx="872">
                  <c:v>1-Oct-43</c:v>
                </c:pt>
                <c:pt idx="873">
                  <c:v>1-Nov-43</c:v>
                </c:pt>
                <c:pt idx="874">
                  <c:v>1-Dec-43</c:v>
                </c:pt>
                <c:pt idx="875">
                  <c:v>1-Jan-44</c:v>
                </c:pt>
                <c:pt idx="876">
                  <c:v>1-Feb-44</c:v>
                </c:pt>
                <c:pt idx="877">
                  <c:v>1-Mar-44</c:v>
                </c:pt>
                <c:pt idx="878">
                  <c:v>1-Apr-44</c:v>
                </c:pt>
                <c:pt idx="879">
                  <c:v>1-May-44</c:v>
                </c:pt>
                <c:pt idx="880">
                  <c:v>1-Jun-44</c:v>
                </c:pt>
                <c:pt idx="881">
                  <c:v>1-Jul-44</c:v>
                </c:pt>
                <c:pt idx="882">
                  <c:v>1-Aug-44</c:v>
                </c:pt>
                <c:pt idx="883">
                  <c:v>1-Sep-44</c:v>
                </c:pt>
                <c:pt idx="884">
                  <c:v>1-Oct-44</c:v>
                </c:pt>
                <c:pt idx="885">
                  <c:v>1-Nov-44</c:v>
                </c:pt>
                <c:pt idx="886">
                  <c:v>1-Dec-44</c:v>
                </c:pt>
                <c:pt idx="887">
                  <c:v>1-Jan-45</c:v>
                </c:pt>
                <c:pt idx="888">
                  <c:v>1-Feb-45</c:v>
                </c:pt>
                <c:pt idx="889">
                  <c:v>1-Mar-45</c:v>
                </c:pt>
                <c:pt idx="890">
                  <c:v>1-Apr-45</c:v>
                </c:pt>
                <c:pt idx="891">
                  <c:v>1-May-45</c:v>
                </c:pt>
                <c:pt idx="892">
                  <c:v>1-Jun-45</c:v>
                </c:pt>
                <c:pt idx="893">
                  <c:v>1-Jul-45</c:v>
                </c:pt>
                <c:pt idx="894">
                  <c:v>1-Aug-45</c:v>
                </c:pt>
                <c:pt idx="895">
                  <c:v>1-Sep-45</c:v>
                </c:pt>
                <c:pt idx="896">
                  <c:v>1-Oct-45</c:v>
                </c:pt>
                <c:pt idx="897">
                  <c:v>1-Nov-45</c:v>
                </c:pt>
                <c:pt idx="898">
                  <c:v>1-Dec-45</c:v>
                </c:pt>
                <c:pt idx="899">
                  <c:v>1-Jan-46</c:v>
                </c:pt>
                <c:pt idx="900">
                  <c:v>1-Feb-46</c:v>
                </c:pt>
                <c:pt idx="901">
                  <c:v>1-Mar-46</c:v>
                </c:pt>
                <c:pt idx="902">
                  <c:v>1-Apr-46</c:v>
                </c:pt>
                <c:pt idx="903">
                  <c:v>1-May-46</c:v>
                </c:pt>
                <c:pt idx="904">
                  <c:v>1-Jun-46</c:v>
                </c:pt>
                <c:pt idx="905">
                  <c:v>1-Jul-46</c:v>
                </c:pt>
                <c:pt idx="906">
                  <c:v>1-Aug-46</c:v>
                </c:pt>
                <c:pt idx="907">
                  <c:v>1-Sep-46</c:v>
                </c:pt>
                <c:pt idx="908">
                  <c:v>1-Oct-46</c:v>
                </c:pt>
                <c:pt idx="909">
                  <c:v>1-Nov-46</c:v>
                </c:pt>
                <c:pt idx="910">
                  <c:v>1-Dec-46</c:v>
                </c:pt>
                <c:pt idx="911">
                  <c:v>1-Jan-47</c:v>
                </c:pt>
                <c:pt idx="912">
                  <c:v>1-Feb-47</c:v>
                </c:pt>
                <c:pt idx="913">
                  <c:v>1-Mar-47</c:v>
                </c:pt>
                <c:pt idx="914">
                  <c:v>1-Apr-47</c:v>
                </c:pt>
                <c:pt idx="915">
                  <c:v>1-May-47</c:v>
                </c:pt>
                <c:pt idx="916">
                  <c:v>1-Jun-47</c:v>
                </c:pt>
                <c:pt idx="917">
                  <c:v>1-Jul-47</c:v>
                </c:pt>
                <c:pt idx="918">
                  <c:v>1-Aug-47</c:v>
                </c:pt>
                <c:pt idx="919">
                  <c:v>1-Sep-47</c:v>
                </c:pt>
                <c:pt idx="920">
                  <c:v>1-Oct-47</c:v>
                </c:pt>
                <c:pt idx="921">
                  <c:v>1-Nov-47</c:v>
                </c:pt>
                <c:pt idx="922">
                  <c:v>1-Dec-47</c:v>
                </c:pt>
                <c:pt idx="923">
                  <c:v>1-Jan-48</c:v>
                </c:pt>
                <c:pt idx="924">
                  <c:v>1-Feb-48</c:v>
                </c:pt>
                <c:pt idx="925">
                  <c:v>1-Mar-48</c:v>
                </c:pt>
                <c:pt idx="926">
                  <c:v>1-Apr-48</c:v>
                </c:pt>
                <c:pt idx="927">
                  <c:v>1-May-48</c:v>
                </c:pt>
                <c:pt idx="928">
                  <c:v>1-Jun-48</c:v>
                </c:pt>
                <c:pt idx="929">
                  <c:v>1-Jul-48</c:v>
                </c:pt>
                <c:pt idx="930">
                  <c:v>1-Aug-48</c:v>
                </c:pt>
                <c:pt idx="931">
                  <c:v>1-Sep-48</c:v>
                </c:pt>
                <c:pt idx="932">
                  <c:v>1-Oct-48</c:v>
                </c:pt>
                <c:pt idx="933">
                  <c:v>1-Nov-48</c:v>
                </c:pt>
                <c:pt idx="934">
                  <c:v>1-Dec-48</c:v>
                </c:pt>
                <c:pt idx="935">
                  <c:v>1-Jan-49</c:v>
                </c:pt>
                <c:pt idx="936">
                  <c:v>1-Feb-49</c:v>
                </c:pt>
                <c:pt idx="937">
                  <c:v>1-Mar-49</c:v>
                </c:pt>
                <c:pt idx="938">
                  <c:v>1-Apr-49</c:v>
                </c:pt>
                <c:pt idx="939">
                  <c:v>1-May-49</c:v>
                </c:pt>
                <c:pt idx="940">
                  <c:v>1-Jun-49</c:v>
                </c:pt>
                <c:pt idx="941">
                  <c:v>1-Jul-49</c:v>
                </c:pt>
                <c:pt idx="942">
                  <c:v>1-Aug-49</c:v>
                </c:pt>
                <c:pt idx="943">
                  <c:v>1-Sep-49</c:v>
                </c:pt>
                <c:pt idx="944">
                  <c:v>1-Oct-49</c:v>
                </c:pt>
                <c:pt idx="945">
                  <c:v>1-Nov-49</c:v>
                </c:pt>
                <c:pt idx="946">
                  <c:v>1-Dec-49</c:v>
                </c:pt>
                <c:pt idx="947">
                  <c:v>1-Jan-50</c:v>
                </c:pt>
                <c:pt idx="948">
                  <c:v>1-Feb-50</c:v>
                </c:pt>
                <c:pt idx="949">
                  <c:v>1-Mar-50</c:v>
                </c:pt>
                <c:pt idx="950">
                  <c:v>1-Apr-50</c:v>
                </c:pt>
                <c:pt idx="951">
                  <c:v>1-May-50</c:v>
                </c:pt>
                <c:pt idx="952">
                  <c:v>1-Jun-50</c:v>
                </c:pt>
                <c:pt idx="953">
                  <c:v>1-Jul-50</c:v>
                </c:pt>
                <c:pt idx="954">
                  <c:v>1-Aug-50</c:v>
                </c:pt>
                <c:pt idx="955">
                  <c:v>1-Sep-50</c:v>
                </c:pt>
                <c:pt idx="956">
                  <c:v>1-Oct-50</c:v>
                </c:pt>
                <c:pt idx="957">
                  <c:v>1-Nov-50</c:v>
                </c:pt>
                <c:pt idx="958">
                  <c:v>1-Dec-50</c:v>
                </c:pt>
                <c:pt idx="959">
                  <c:v>1-Jan-51</c:v>
                </c:pt>
                <c:pt idx="960">
                  <c:v>1-Feb-51</c:v>
                </c:pt>
                <c:pt idx="961">
                  <c:v>1-Mar-51</c:v>
                </c:pt>
                <c:pt idx="962">
                  <c:v>1-Apr-51</c:v>
                </c:pt>
                <c:pt idx="963">
                  <c:v>1-May-51</c:v>
                </c:pt>
                <c:pt idx="964">
                  <c:v>1-Jun-51</c:v>
                </c:pt>
                <c:pt idx="965">
                  <c:v>1-Jul-51</c:v>
                </c:pt>
                <c:pt idx="966">
                  <c:v>1-Aug-51</c:v>
                </c:pt>
                <c:pt idx="967">
                  <c:v>1-Sep-51</c:v>
                </c:pt>
                <c:pt idx="968">
                  <c:v>1-Oct-51</c:v>
                </c:pt>
                <c:pt idx="969">
                  <c:v>1-Nov-51</c:v>
                </c:pt>
                <c:pt idx="970">
                  <c:v>1-Dec-51</c:v>
                </c:pt>
                <c:pt idx="971">
                  <c:v>1-Jan-52</c:v>
                </c:pt>
                <c:pt idx="972">
                  <c:v>1-Feb-52</c:v>
                </c:pt>
                <c:pt idx="973">
                  <c:v>1-Mar-52</c:v>
                </c:pt>
                <c:pt idx="974">
                  <c:v>1-Apr-52</c:v>
                </c:pt>
                <c:pt idx="975">
                  <c:v>1-May-52</c:v>
                </c:pt>
                <c:pt idx="976">
                  <c:v>1-Jun-52</c:v>
                </c:pt>
                <c:pt idx="977">
                  <c:v>1-Jul-52</c:v>
                </c:pt>
                <c:pt idx="978">
                  <c:v>1-Aug-52</c:v>
                </c:pt>
                <c:pt idx="979">
                  <c:v>1-Sep-52</c:v>
                </c:pt>
                <c:pt idx="980">
                  <c:v>1-Oct-52</c:v>
                </c:pt>
                <c:pt idx="981">
                  <c:v>1-Nov-52</c:v>
                </c:pt>
                <c:pt idx="982">
                  <c:v>1-Dec-52</c:v>
                </c:pt>
                <c:pt idx="983">
                  <c:v>1-Jan-53</c:v>
                </c:pt>
                <c:pt idx="984">
                  <c:v>1-Feb-53</c:v>
                </c:pt>
                <c:pt idx="985">
                  <c:v>1-Mar-53</c:v>
                </c:pt>
                <c:pt idx="986">
                  <c:v>1-Apr-53</c:v>
                </c:pt>
                <c:pt idx="987">
                  <c:v>1-May-53</c:v>
                </c:pt>
                <c:pt idx="988">
                  <c:v>1-Jun-53</c:v>
                </c:pt>
                <c:pt idx="989">
                  <c:v>1-Jul-53</c:v>
                </c:pt>
                <c:pt idx="990">
                  <c:v>1-Aug-53</c:v>
                </c:pt>
                <c:pt idx="991">
                  <c:v>1-Sep-53</c:v>
                </c:pt>
                <c:pt idx="992">
                  <c:v>1-Oct-53</c:v>
                </c:pt>
                <c:pt idx="993">
                  <c:v>1-Nov-53</c:v>
                </c:pt>
                <c:pt idx="994">
                  <c:v>1-Dec-53</c:v>
                </c:pt>
                <c:pt idx="995">
                  <c:v>1-Jan-54</c:v>
                </c:pt>
                <c:pt idx="996">
                  <c:v>1-Feb-54</c:v>
                </c:pt>
                <c:pt idx="997">
                  <c:v>1-Mar-54</c:v>
                </c:pt>
                <c:pt idx="998">
                  <c:v>1-Apr-54</c:v>
                </c:pt>
                <c:pt idx="999">
                  <c:v>1-May-54</c:v>
                </c:pt>
                <c:pt idx="1000">
                  <c:v>1-Jun-54</c:v>
                </c:pt>
                <c:pt idx="1001">
                  <c:v>1-Jul-54</c:v>
                </c:pt>
                <c:pt idx="1002">
                  <c:v>1-Aug-54</c:v>
                </c:pt>
                <c:pt idx="1003">
                  <c:v>1-Sep-54</c:v>
                </c:pt>
                <c:pt idx="1004">
                  <c:v>1-Oct-54</c:v>
                </c:pt>
                <c:pt idx="1005">
                  <c:v>1-Nov-54</c:v>
                </c:pt>
                <c:pt idx="1006">
                  <c:v>1-Dec-54</c:v>
                </c:pt>
                <c:pt idx="1007">
                  <c:v>1-Jan-55</c:v>
                </c:pt>
                <c:pt idx="1008">
                  <c:v>1-Feb-55</c:v>
                </c:pt>
                <c:pt idx="1009">
                  <c:v>1-Mar-55</c:v>
                </c:pt>
                <c:pt idx="1010">
                  <c:v>1-Apr-55</c:v>
                </c:pt>
                <c:pt idx="1011">
                  <c:v>1-May-55</c:v>
                </c:pt>
                <c:pt idx="1012">
                  <c:v>1-Jun-55</c:v>
                </c:pt>
                <c:pt idx="1013">
                  <c:v>1-Jul-55</c:v>
                </c:pt>
                <c:pt idx="1014">
                  <c:v>1-Aug-55</c:v>
                </c:pt>
                <c:pt idx="1015">
                  <c:v>1-Sep-55</c:v>
                </c:pt>
                <c:pt idx="1016">
                  <c:v>1-Oct-55</c:v>
                </c:pt>
                <c:pt idx="1017">
                  <c:v>1-Nov-55</c:v>
                </c:pt>
                <c:pt idx="1018">
                  <c:v>1-Dec-55</c:v>
                </c:pt>
                <c:pt idx="1019">
                  <c:v>1-Jan-56</c:v>
                </c:pt>
                <c:pt idx="1020">
                  <c:v>1-Feb-56</c:v>
                </c:pt>
                <c:pt idx="1021">
                  <c:v>1-Mar-56</c:v>
                </c:pt>
                <c:pt idx="1022">
                  <c:v>1-Apr-56</c:v>
                </c:pt>
                <c:pt idx="1023">
                  <c:v>1-May-56</c:v>
                </c:pt>
                <c:pt idx="1024">
                  <c:v>1-Jun-56</c:v>
                </c:pt>
                <c:pt idx="1025">
                  <c:v>1-Jul-56</c:v>
                </c:pt>
                <c:pt idx="1026">
                  <c:v>1-Aug-56</c:v>
                </c:pt>
                <c:pt idx="1027">
                  <c:v>1-Sep-56</c:v>
                </c:pt>
                <c:pt idx="1028">
                  <c:v>1-Oct-56</c:v>
                </c:pt>
                <c:pt idx="1029">
                  <c:v>1-Nov-56</c:v>
                </c:pt>
                <c:pt idx="1030">
                  <c:v>1-Dec-56</c:v>
                </c:pt>
                <c:pt idx="1031">
                  <c:v>1-Jan-57</c:v>
                </c:pt>
                <c:pt idx="1032">
                  <c:v>1-Feb-57</c:v>
                </c:pt>
                <c:pt idx="1033">
                  <c:v>1-Mar-57</c:v>
                </c:pt>
                <c:pt idx="1034">
                  <c:v>1-Apr-57</c:v>
                </c:pt>
                <c:pt idx="1035">
                  <c:v>1-May-57</c:v>
                </c:pt>
                <c:pt idx="1036">
                  <c:v>1-Jun-57</c:v>
                </c:pt>
                <c:pt idx="1037">
                  <c:v>1-Jul-57</c:v>
                </c:pt>
                <c:pt idx="1038">
                  <c:v>1-Aug-57</c:v>
                </c:pt>
                <c:pt idx="1039">
                  <c:v>1-Sep-57</c:v>
                </c:pt>
                <c:pt idx="1040">
                  <c:v>1-Oct-57</c:v>
                </c:pt>
                <c:pt idx="1041">
                  <c:v>1-Nov-57</c:v>
                </c:pt>
                <c:pt idx="1042">
                  <c:v>1-Dec-57</c:v>
                </c:pt>
                <c:pt idx="1043">
                  <c:v>1-Jan-58</c:v>
                </c:pt>
                <c:pt idx="1044">
                  <c:v>1-Feb-58</c:v>
                </c:pt>
                <c:pt idx="1045">
                  <c:v>1-Mar-58</c:v>
                </c:pt>
                <c:pt idx="1046">
                  <c:v>1-Apr-58</c:v>
                </c:pt>
                <c:pt idx="1047">
                  <c:v>1-May-58</c:v>
                </c:pt>
                <c:pt idx="1048">
                  <c:v>1-Jun-58</c:v>
                </c:pt>
                <c:pt idx="1049">
                  <c:v>1-Jul-58</c:v>
                </c:pt>
                <c:pt idx="1050">
                  <c:v>1-Aug-58</c:v>
                </c:pt>
                <c:pt idx="1051">
                  <c:v>1-Sep-58</c:v>
                </c:pt>
                <c:pt idx="1052">
                  <c:v>1-Oct-58</c:v>
                </c:pt>
                <c:pt idx="1053">
                  <c:v>1-Nov-58</c:v>
                </c:pt>
                <c:pt idx="1054">
                  <c:v>1-Dec-58</c:v>
                </c:pt>
                <c:pt idx="1055">
                  <c:v>1-Jan-59</c:v>
                </c:pt>
                <c:pt idx="1056">
                  <c:v>1-Feb-59</c:v>
                </c:pt>
                <c:pt idx="1057">
                  <c:v>1-Mar-59</c:v>
                </c:pt>
                <c:pt idx="1058">
                  <c:v>1-Apr-59</c:v>
                </c:pt>
                <c:pt idx="1059">
                  <c:v>1-May-59</c:v>
                </c:pt>
                <c:pt idx="1060">
                  <c:v>1-Jun-59</c:v>
                </c:pt>
                <c:pt idx="1061">
                  <c:v>1-Jul-59</c:v>
                </c:pt>
                <c:pt idx="1062">
                  <c:v>1-Aug-59</c:v>
                </c:pt>
                <c:pt idx="1063">
                  <c:v>1-Sep-59</c:v>
                </c:pt>
                <c:pt idx="1064">
                  <c:v>1-Oct-59</c:v>
                </c:pt>
                <c:pt idx="1065">
                  <c:v>1-Nov-59</c:v>
                </c:pt>
                <c:pt idx="1066">
                  <c:v>1-Dec-59</c:v>
                </c:pt>
                <c:pt idx="1067">
                  <c:v>1-Jan-60</c:v>
                </c:pt>
                <c:pt idx="1068">
                  <c:v>1-Feb-60</c:v>
                </c:pt>
                <c:pt idx="1069">
                  <c:v>1-Mar-60</c:v>
                </c:pt>
                <c:pt idx="1070">
                  <c:v>1-Apr-60</c:v>
                </c:pt>
                <c:pt idx="1071">
                  <c:v>1-May-60</c:v>
                </c:pt>
                <c:pt idx="1072">
                  <c:v>1-Jun-60</c:v>
                </c:pt>
                <c:pt idx="1073">
                  <c:v>1-Jul-60</c:v>
                </c:pt>
                <c:pt idx="1074">
                  <c:v>1-Aug-60</c:v>
                </c:pt>
                <c:pt idx="1075">
                  <c:v>1-Sep-60</c:v>
                </c:pt>
                <c:pt idx="1076">
                  <c:v>1-Oct-60</c:v>
                </c:pt>
                <c:pt idx="1077">
                  <c:v>1-Nov-60</c:v>
                </c:pt>
                <c:pt idx="1078">
                  <c:v>1-Dec-60</c:v>
                </c:pt>
                <c:pt idx="1079">
                  <c:v>1-Jan-61</c:v>
                </c:pt>
                <c:pt idx="1080">
                  <c:v>1-Feb-61</c:v>
                </c:pt>
                <c:pt idx="1081">
                  <c:v>1-Mar-61</c:v>
                </c:pt>
                <c:pt idx="1082">
                  <c:v>1-Apr-61</c:v>
                </c:pt>
                <c:pt idx="1083">
                  <c:v>1-May-61</c:v>
                </c:pt>
                <c:pt idx="1084">
                  <c:v>1-Jun-61</c:v>
                </c:pt>
                <c:pt idx="1085">
                  <c:v>1-Jul-61</c:v>
                </c:pt>
                <c:pt idx="1086">
                  <c:v>1-Aug-61</c:v>
                </c:pt>
                <c:pt idx="1087">
                  <c:v>1-Sep-61</c:v>
                </c:pt>
                <c:pt idx="1088">
                  <c:v>1-Oct-61</c:v>
                </c:pt>
                <c:pt idx="1089">
                  <c:v>1-Nov-61</c:v>
                </c:pt>
                <c:pt idx="1090">
                  <c:v>1-Dec-61</c:v>
                </c:pt>
                <c:pt idx="1091">
                  <c:v>1-Jan-62</c:v>
                </c:pt>
                <c:pt idx="1092">
                  <c:v>1-Feb-62</c:v>
                </c:pt>
                <c:pt idx="1093">
                  <c:v>1-Mar-62</c:v>
                </c:pt>
                <c:pt idx="1094">
                  <c:v>1-Apr-62</c:v>
                </c:pt>
                <c:pt idx="1095">
                  <c:v>1-May-62</c:v>
                </c:pt>
                <c:pt idx="1096">
                  <c:v>1-Jun-62</c:v>
                </c:pt>
                <c:pt idx="1097">
                  <c:v>1-Jul-62</c:v>
                </c:pt>
                <c:pt idx="1098">
                  <c:v>1-Aug-62</c:v>
                </c:pt>
                <c:pt idx="1099">
                  <c:v>1-Sep-62</c:v>
                </c:pt>
                <c:pt idx="1100">
                  <c:v>1-Oct-62</c:v>
                </c:pt>
                <c:pt idx="1101">
                  <c:v>1-Nov-62</c:v>
                </c:pt>
                <c:pt idx="1102">
                  <c:v>1-Dec-62</c:v>
                </c:pt>
                <c:pt idx="1103">
                  <c:v>1-Jan-63</c:v>
                </c:pt>
                <c:pt idx="1104">
                  <c:v>1-Feb-63</c:v>
                </c:pt>
                <c:pt idx="1105">
                  <c:v>1-Mar-63</c:v>
                </c:pt>
                <c:pt idx="1106">
                  <c:v>1-Apr-63</c:v>
                </c:pt>
                <c:pt idx="1107">
                  <c:v>1-May-63</c:v>
                </c:pt>
                <c:pt idx="1108">
                  <c:v>1-Jun-63</c:v>
                </c:pt>
                <c:pt idx="1109">
                  <c:v>1-Jul-63</c:v>
                </c:pt>
                <c:pt idx="1110">
                  <c:v>1-Aug-63</c:v>
                </c:pt>
                <c:pt idx="1111">
                  <c:v>1-Sep-63</c:v>
                </c:pt>
                <c:pt idx="1112">
                  <c:v>1-Oct-63</c:v>
                </c:pt>
                <c:pt idx="1113">
                  <c:v>1-Nov-63</c:v>
                </c:pt>
                <c:pt idx="1114">
                  <c:v>1-Dec-63</c:v>
                </c:pt>
                <c:pt idx="1115">
                  <c:v>1-Jan-64</c:v>
                </c:pt>
                <c:pt idx="1116">
                  <c:v>1-Feb-64</c:v>
                </c:pt>
                <c:pt idx="1117">
                  <c:v>1-Mar-64</c:v>
                </c:pt>
                <c:pt idx="1118">
                  <c:v>1-Apr-64</c:v>
                </c:pt>
                <c:pt idx="1119">
                  <c:v>1-May-64</c:v>
                </c:pt>
                <c:pt idx="1120">
                  <c:v>1-Jun-64</c:v>
                </c:pt>
                <c:pt idx="1121">
                  <c:v>1-Jul-64</c:v>
                </c:pt>
                <c:pt idx="1122">
                  <c:v>1-Aug-64</c:v>
                </c:pt>
                <c:pt idx="1123">
                  <c:v>1-Sep-64</c:v>
                </c:pt>
                <c:pt idx="1124">
                  <c:v>1-Oct-64</c:v>
                </c:pt>
                <c:pt idx="1125">
                  <c:v>1-Nov-64</c:v>
                </c:pt>
                <c:pt idx="1126">
                  <c:v>1-Dec-64</c:v>
                </c:pt>
                <c:pt idx="1127">
                  <c:v>1-Jan-65</c:v>
                </c:pt>
                <c:pt idx="1128">
                  <c:v>1-Feb-65</c:v>
                </c:pt>
                <c:pt idx="1129">
                  <c:v>1-Mar-65</c:v>
                </c:pt>
                <c:pt idx="1130">
                  <c:v>1-Apr-65</c:v>
                </c:pt>
                <c:pt idx="1131">
                  <c:v>1-May-65</c:v>
                </c:pt>
                <c:pt idx="1132">
                  <c:v>1-Jun-65</c:v>
                </c:pt>
                <c:pt idx="1133">
                  <c:v>1-Jul-65</c:v>
                </c:pt>
                <c:pt idx="1134">
                  <c:v>1-Aug-65</c:v>
                </c:pt>
                <c:pt idx="1135">
                  <c:v>1-Sep-65</c:v>
                </c:pt>
                <c:pt idx="1136">
                  <c:v>1-Oct-65</c:v>
                </c:pt>
                <c:pt idx="1137">
                  <c:v>1-Nov-65</c:v>
                </c:pt>
                <c:pt idx="1138">
                  <c:v>1-Dec-65</c:v>
                </c:pt>
                <c:pt idx="1139">
                  <c:v>1-Jan-66</c:v>
                </c:pt>
                <c:pt idx="1140">
                  <c:v>1-Feb-66</c:v>
                </c:pt>
                <c:pt idx="1141">
                  <c:v>1-Mar-66</c:v>
                </c:pt>
                <c:pt idx="1142">
                  <c:v>1-Apr-66</c:v>
                </c:pt>
                <c:pt idx="1143">
                  <c:v>1-May-66</c:v>
                </c:pt>
                <c:pt idx="1144">
                  <c:v>1-Jun-66</c:v>
                </c:pt>
                <c:pt idx="1145">
                  <c:v>1-Jul-66</c:v>
                </c:pt>
                <c:pt idx="1146">
                  <c:v>1-Aug-66</c:v>
                </c:pt>
                <c:pt idx="1147">
                  <c:v>1-Sep-66</c:v>
                </c:pt>
                <c:pt idx="1148">
                  <c:v>1-Oct-66</c:v>
                </c:pt>
                <c:pt idx="1149">
                  <c:v>1-Nov-66</c:v>
                </c:pt>
                <c:pt idx="1150">
                  <c:v>1-Dec-66</c:v>
                </c:pt>
                <c:pt idx="1151">
                  <c:v>1-Jan-67</c:v>
                </c:pt>
                <c:pt idx="1152">
                  <c:v>1-Feb-67</c:v>
                </c:pt>
                <c:pt idx="1153">
                  <c:v>1-Mar-67</c:v>
                </c:pt>
                <c:pt idx="1154">
                  <c:v>1-Apr-67</c:v>
                </c:pt>
                <c:pt idx="1155">
                  <c:v>1-May-67</c:v>
                </c:pt>
                <c:pt idx="1156">
                  <c:v>1-Jun-67</c:v>
                </c:pt>
                <c:pt idx="1157">
                  <c:v>1-Jul-67</c:v>
                </c:pt>
                <c:pt idx="1158">
                  <c:v>1-Aug-67</c:v>
                </c:pt>
                <c:pt idx="1159">
                  <c:v>1-Sep-67</c:v>
                </c:pt>
                <c:pt idx="1160">
                  <c:v>1-Oct-67</c:v>
                </c:pt>
                <c:pt idx="1161">
                  <c:v>1-Nov-67</c:v>
                </c:pt>
                <c:pt idx="1162">
                  <c:v>1-Dec-67</c:v>
                </c:pt>
                <c:pt idx="1163">
                  <c:v>1-Jan-68</c:v>
                </c:pt>
                <c:pt idx="1164">
                  <c:v>1-Feb-68</c:v>
                </c:pt>
                <c:pt idx="1165">
                  <c:v>1-Mar-68</c:v>
                </c:pt>
                <c:pt idx="1166">
                  <c:v>1-Apr-68</c:v>
                </c:pt>
                <c:pt idx="1167">
                  <c:v>1-May-68</c:v>
                </c:pt>
                <c:pt idx="1168">
                  <c:v>1-Jun-68</c:v>
                </c:pt>
                <c:pt idx="1169">
                  <c:v>1-Jul-68</c:v>
                </c:pt>
                <c:pt idx="1170">
                  <c:v>1-Aug-68</c:v>
                </c:pt>
                <c:pt idx="1171">
                  <c:v>1-Sep-68</c:v>
                </c:pt>
                <c:pt idx="1172">
                  <c:v>1-Oct-68</c:v>
                </c:pt>
                <c:pt idx="1173">
                  <c:v>1-Nov-68</c:v>
                </c:pt>
                <c:pt idx="1174">
                  <c:v>1-Dec-68</c:v>
                </c:pt>
                <c:pt idx="1175">
                  <c:v>1-Jan-69</c:v>
                </c:pt>
                <c:pt idx="1176">
                  <c:v>1-Feb-69</c:v>
                </c:pt>
                <c:pt idx="1177">
                  <c:v>1-Mar-69</c:v>
                </c:pt>
                <c:pt idx="1178">
                  <c:v>1-Apr-69</c:v>
                </c:pt>
                <c:pt idx="1179">
                  <c:v>1-May-69</c:v>
                </c:pt>
                <c:pt idx="1180">
                  <c:v>1-Jun-69</c:v>
                </c:pt>
                <c:pt idx="1181">
                  <c:v>1-Jul-69</c:v>
                </c:pt>
                <c:pt idx="1182">
                  <c:v>1-Aug-69</c:v>
                </c:pt>
                <c:pt idx="1183">
                  <c:v>1-Sep-69</c:v>
                </c:pt>
                <c:pt idx="1184">
                  <c:v>1-Oct-69</c:v>
                </c:pt>
                <c:pt idx="1185">
                  <c:v>1-Nov-69</c:v>
                </c:pt>
                <c:pt idx="1186">
                  <c:v>1-Dec-69</c:v>
                </c:pt>
                <c:pt idx="1187">
                  <c:v>1-Jan-70</c:v>
                </c:pt>
                <c:pt idx="1188">
                  <c:v>1-Feb-70</c:v>
                </c:pt>
                <c:pt idx="1189">
                  <c:v>1-Mar-70</c:v>
                </c:pt>
                <c:pt idx="1190">
                  <c:v>1-Apr-70</c:v>
                </c:pt>
                <c:pt idx="1191">
                  <c:v>1-May-70</c:v>
                </c:pt>
                <c:pt idx="1192">
                  <c:v>1-Jun-70</c:v>
                </c:pt>
                <c:pt idx="1193">
                  <c:v>1-Jul-70</c:v>
                </c:pt>
                <c:pt idx="1194">
                  <c:v>1-Aug-70</c:v>
                </c:pt>
                <c:pt idx="1195">
                  <c:v>1-Sep-70</c:v>
                </c:pt>
                <c:pt idx="1196">
                  <c:v>1-Oct-70</c:v>
                </c:pt>
                <c:pt idx="1197">
                  <c:v>1-Nov-70</c:v>
                </c:pt>
                <c:pt idx="1198">
                  <c:v>1-Dec-70</c:v>
                </c:pt>
                <c:pt idx="1199">
                  <c:v>1-Jan-71</c:v>
                </c:pt>
                <c:pt idx="1200">
                  <c:v>1-Feb-71</c:v>
                </c:pt>
                <c:pt idx="1201">
                  <c:v>1-Mar-71</c:v>
                </c:pt>
                <c:pt idx="1202">
                  <c:v>1-Apr-71</c:v>
                </c:pt>
                <c:pt idx="1203">
                  <c:v>1-May-71</c:v>
                </c:pt>
                <c:pt idx="1204">
                  <c:v>1-Jun-71</c:v>
                </c:pt>
                <c:pt idx="1205">
                  <c:v>1-Jul-71</c:v>
                </c:pt>
                <c:pt idx="1206">
                  <c:v>1-Aug-71</c:v>
                </c:pt>
                <c:pt idx="1207">
                  <c:v>1-Sep-71</c:v>
                </c:pt>
                <c:pt idx="1208">
                  <c:v>1-Oct-71</c:v>
                </c:pt>
                <c:pt idx="1209">
                  <c:v>1-Nov-71</c:v>
                </c:pt>
                <c:pt idx="1210">
                  <c:v>1-Dec-71</c:v>
                </c:pt>
                <c:pt idx="1211">
                  <c:v>1-Jan-72</c:v>
                </c:pt>
                <c:pt idx="1212">
                  <c:v>1-Feb-72</c:v>
                </c:pt>
                <c:pt idx="1213">
                  <c:v>1-Mar-72</c:v>
                </c:pt>
                <c:pt idx="1214">
                  <c:v>1-Apr-72</c:v>
                </c:pt>
                <c:pt idx="1215">
                  <c:v>1-May-72</c:v>
                </c:pt>
                <c:pt idx="1216">
                  <c:v>1-Jun-72</c:v>
                </c:pt>
                <c:pt idx="1217">
                  <c:v>1-Jul-72</c:v>
                </c:pt>
                <c:pt idx="1218">
                  <c:v>1-Aug-72</c:v>
                </c:pt>
                <c:pt idx="1219">
                  <c:v>1-Sep-72</c:v>
                </c:pt>
                <c:pt idx="1220">
                  <c:v>1-Oct-72</c:v>
                </c:pt>
                <c:pt idx="1221">
                  <c:v>1-Nov-72</c:v>
                </c:pt>
                <c:pt idx="1222">
                  <c:v>1-Dec-72</c:v>
                </c:pt>
                <c:pt idx="1223">
                  <c:v>1-Jan-73</c:v>
                </c:pt>
                <c:pt idx="1224">
                  <c:v>1-Feb-73</c:v>
                </c:pt>
                <c:pt idx="1225">
                  <c:v>1-Mar-73</c:v>
                </c:pt>
                <c:pt idx="1226">
                  <c:v>1-Apr-73</c:v>
                </c:pt>
                <c:pt idx="1227">
                  <c:v>1-May-73</c:v>
                </c:pt>
                <c:pt idx="1228">
                  <c:v>1-Jun-73</c:v>
                </c:pt>
                <c:pt idx="1229">
                  <c:v>1-Jul-73</c:v>
                </c:pt>
                <c:pt idx="1230">
                  <c:v>1-Aug-73</c:v>
                </c:pt>
                <c:pt idx="1231">
                  <c:v>1-Sep-73</c:v>
                </c:pt>
                <c:pt idx="1232">
                  <c:v>1-Oct-73</c:v>
                </c:pt>
                <c:pt idx="1233">
                  <c:v>1-Nov-73</c:v>
                </c:pt>
                <c:pt idx="1234">
                  <c:v>1-Dec-73</c:v>
                </c:pt>
                <c:pt idx="1235">
                  <c:v>1-Jan-74</c:v>
                </c:pt>
                <c:pt idx="1236">
                  <c:v>1-Feb-74</c:v>
                </c:pt>
                <c:pt idx="1237">
                  <c:v>1-Mar-74</c:v>
                </c:pt>
                <c:pt idx="1238">
                  <c:v>1-Apr-74</c:v>
                </c:pt>
                <c:pt idx="1239">
                  <c:v>1-May-74</c:v>
                </c:pt>
                <c:pt idx="1240">
                  <c:v>1-Jun-74</c:v>
                </c:pt>
                <c:pt idx="1241">
                  <c:v>1-Jul-74</c:v>
                </c:pt>
                <c:pt idx="1242">
                  <c:v>1-Aug-74</c:v>
                </c:pt>
                <c:pt idx="1243">
                  <c:v>1-Sep-74</c:v>
                </c:pt>
                <c:pt idx="1244">
                  <c:v>1-Oct-74</c:v>
                </c:pt>
                <c:pt idx="1245">
                  <c:v>1-Nov-74</c:v>
                </c:pt>
                <c:pt idx="1246">
                  <c:v>1-Dec-74</c:v>
                </c:pt>
                <c:pt idx="1247">
                  <c:v>1-Jan-75</c:v>
                </c:pt>
                <c:pt idx="1248">
                  <c:v>1-Feb-75</c:v>
                </c:pt>
                <c:pt idx="1249">
                  <c:v>1-Mar-75</c:v>
                </c:pt>
                <c:pt idx="1250">
                  <c:v>1-Apr-75</c:v>
                </c:pt>
                <c:pt idx="1251">
                  <c:v>1-May-75</c:v>
                </c:pt>
                <c:pt idx="1252">
                  <c:v>1-Jun-75</c:v>
                </c:pt>
                <c:pt idx="1253">
                  <c:v>1-Jul-75</c:v>
                </c:pt>
                <c:pt idx="1254">
                  <c:v>1-Aug-75</c:v>
                </c:pt>
                <c:pt idx="1255">
                  <c:v>1-Sep-75</c:v>
                </c:pt>
                <c:pt idx="1256">
                  <c:v>1-Oct-75</c:v>
                </c:pt>
                <c:pt idx="1257">
                  <c:v>1-Nov-75</c:v>
                </c:pt>
                <c:pt idx="1258">
                  <c:v>1-Dec-75</c:v>
                </c:pt>
                <c:pt idx="1259">
                  <c:v>1-Jan-76</c:v>
                </c:pt>
                <c:pt idx="1260">
                  <c:v>1-Feb-76</c:v>
                </c:pt>
                <c:pt idx="1261">
                  <c:v>1-Mar-76</c:v>
                </c:pt>
                <c:pt idx="1262">
                  <c:v>1-Apr-76</c:v>
                </c:pt>
                <c:pt idx="1263">
                  <c:v>1-May-76</c:v>
                </c:pt>
                <c:pt idx="1264">
                  <c:v>1-Jun-76</c:v>
                </c:pt>
                <c:pt idx="1265">
                  <c:v>1-Jul-76</c:v>
                </c:pt>
                <c:pt idx="1266">
                  <c:v>1-Aug-76</c:v>
                </c:pt>
                <c:pt idx="1267">
                  <c:v>1-Sep-76</c:v>
                </c:pt>
                <c:pt idx="1268">
                  <c:v>1-Oct-76</c:v>
                </c:pt>
                <c:pt idx="1269">
                  <c:v>1-Nov-76</c:v>
                </c:pt>
                <c:pt idx="1270">
                  <c:v>1-Dec-76</c:v>
                </c:pt>
                <c:pt idx="1271">
                  <c:v>1-Jan-77</c:v>
                </c:pt>
                <c:pt idx="1272">
                  <c:v>1-Feb-77</c:v>
                </c:pt>
                <c:pt idx="1273">
                  <c:v>1-Mar-77</c:v>
                </c:pt>
                <c:pt idx="1274">
                  <c:v>1-Apr-77</c:v>
                </c:pt>
                <c:pt idx="1275">
                  <c:v>1-May-77</c:v>
                </c:pt>
                <c:pt idx="1276">
                  <c:v>1-Jun-77</c:v>
                </c:pt>
                <c:pt idx="1277">
                  <c:v>1-Jul-77</c:v>
                </c:pt>
                <c:pt idx="1278">
                  <c:v>1-Aug-77</c:v>
                </c:pt>
                <c:pt idx="1279">
                  <c:v>1-Sep-77</c:v>
                </c:pt>
                <c:pt idx="1280">
                  <c:v>1-Oct-77</c:v>
                </c:pt>
                <c:pt idx="1281">
                  <c:v>1-Nov-77</c:v>
                </c:pt>
                <c:pt idx="1282">
                  <c:v>1-Dec-77</c:v>
                </c:pt>
                <c:pt idx="1283">
                  <c:v>1-Jan-78</c:v>
                </c:pt>
                <c:pt idx="1284">
                  <c:v>1-Feb-78</c:v>
                </c:pt>
                <c:pt idx="1285">
                  <c:v>1-Mar-78</c:v>
                </c:pt>
                <c:pt idx="1286">
                  <c:v>1-Apr-78</c:v>
                </c:pt>
                <c:pt idx="1287">
                  <c:v>1-May-78</c:v>
                </c:pt>
                <c:pt idx="1288">
                  <c:v>1-Jun-78</c:v>
                </c:pt>
                <c:pt idx="1289">
                  <c:v>1-Jul-78</c:v>
                </c:pt>
                <c:pt idx="1290">
                  <c:v>1-Aug-78</c:v>
                </c:pt>
                <c:pt idx="1291">
                  <c:v>1-Sep-78</c:v>
                </c:pt>
                <c:pt idx="1292">
                  <c:v>1-Oct-78</c:v>
                </c:pt>
                <c:pt idx="1293">
                  <c:v>1-Nov-78</c:v>
                </c:pt>
                <c:pt idx="1294">
                  <c:v>1-Dec-78</c:v>
                </c:pt>
                <c:pt idx="1295">
                  <c:v>1-Jan-79</c:v>
                </c:pt>
                <c:pt idx="1296">
                  <c:v>1-Feb-79</c:v>
                </c:pt>
                <c:pt idx="1297">
                  <c:v>1-Mar-79</c:v>
                </c:pt>
                <c:pt idx="1298">
                  <c:v>1-Apr-79</c:v>
                </c:pt>
                <c:pt idx="1299">
                  <c:v>1-May-79</c:v>
                </c:pt>
                <c:pt idx="1300">
                  <c:v>1-Jun-79</c:v>
                </c:pt>
                <c:pt idx="1301">
                  <c:v>1-Jul-79</c:v>
                </c:pt>
                <c:pt idx="1302">
                  <c:v>1-Aug-79</c:v>
                </c:pt>
                <c:pt idx="1303">
                  <c:v>1-Sep-79</c:v>
                </c:pt>
                <c:pt idx="1304">
                  <c:v>1-Oct-79</c:v>
                </c:pt>
                <c:pt idx="1305">
                  <c:v>1-Nov-79</c:v>
                </c:pt>
                <c:pt idx="1306">
                  <c:v>1-Dec-79</c:v>
                </c:pt>
                <c:pt idx="1307">
                  <c:v>1-Jan-80</c:v>
                </c:pt>
                <c:pt idx="1308">
                  <c:v>1-Feb-80</c:v>
                </c:pt>
                <c:pt idx="1309">
                  <c:v>1-Mar-80</c:v>
                </c:pt>
                <c:pt idx="1310">
                  <c:v>1-Apr-80</c:v>
                </c:pt>
                <c:pt idx="1311">
                  <c:v>1-May-80</c:v>
                </c:pt>
                <c:pt idx="1312">
                  <c:v>1-Jun-80</c:v>
                </c:pt>
                <c:pt idx="1313">
                  <c:v>1-Jul-80</c:v>
                </c:pt>
                <c:pt idx="1314">
                  <c:v>1-Aug-80</c:v>
                </c:pt>
                <c:pt idx="1315">
                  <c:v>1-Sep-80</c:v>
                </c:pt>
                <c:pt idx="1316">
                  <c:v>1-Oct-80</c:v>
                </c:pt>
                <c:pt idx="1317">
                  <c:v>1-Nov-80</c:v>
                </c:pt>
                <c:pt idx="1318">
                  <c:v>1-Dec-80</c:v>
                </c:pt>
                <c:pt idx="1319">
                  <c:v>1-Jan-81</c:v>
                </c:pt>
                <c:pt idx="1320">
                  <c:v>1-Feb-81</c:v>
                </c:pt>
                <c:pt idx="1321">
                  <c:v>1-Mar-81</c:v>
                </c:pt>
                <c:pt idx="1322">
                  <c:v>1-Apr-81</c:v>
                </c:pt>
                <c:pt idx="1323">
                  <c:v>1-May-81</c:v>
                </c:pt>
                <c:pt idx="1324">
                  <c:v>1-Jun-81</c:v>
                </c:pt>
                <c:pt idx="1325">
                  <c:v>1-Jul-81</c:v>
                </c:pt>
                <c:pt idx="1326">
                  <c:v>1-Aug-81</c:v>
                </c:pt>
                <c:pt idx="1327">
                  <c:v>1-Sep-81</c:v>
                </c:pt>
                <c:pt idx="1328">
                  <c:v>1-Oct-81</c:v>
                </c:pt>
                <c:pt idx="1329">
                  <c:v>1-Nov-81</c:v>
                </c:pt>
                <c:pt idx="1330">
                  <c:v>1-Dec-81</c:v>
                </c:pt>
                <c:pt idx="1331">
                  <c:v>1-Jan-82</c:v>
                </c:pt>
                <c:pt idx="1332">
                  <c:v>1-Feb-82</c:v>
                </c:pt>
                <c:pt idx="1333">
                  <c:v>1-Mar-82</c:v>
                </c:pt>
                <c:pt idx="1334">
                  <c:v>1-Apr-82</c:v>
                </c:pt>
                <c:pt idx="1335">
                  <c:v>1-May-82</c:v>
                </c:pt>
                <c:pt idx="1336">
                  <c:v>1-Jun-82</c:v>
                </c:pt>
                <c:pt idx="1337">
                  <c:v>1-Jul-82</c:v>
                </c:pt>
                <c:pt idx="1338">
                  <c:v>1-Aug-82</c:v>
                </c:pt>
                <c:pt idx="1339">
                  <c:v>1-Sep-82</c:v>
                </c:pt>
                <c:pt idx="1340">
                  <c:v>1-Oct-82</c:v>
                </c:pt>
                <c:pt idx="1341">
                  <c:v>1-Nov-82</c:v>
                </c:pt>
                <c:pt idx="1342">
                  <c:v>1-Dec-82</c:v>
                </c:pt>
                <c:pt idx="1343">
                  <c:v>1-Jan-83</c:v>
                </c:pt>
                <c:pt idx="1344">
                  <c:v>1-Feb-83</c:v>
                </c:pt>
                <c:pt idx="1345">
                  <c:v>1-Mar-83</c:v>
                </c:pt>
                <c:pt idx="1346">
                  <c:v>1-Apr-83</c:v>
                </c:pt>
                <c:pt idx="1347">
                  <c:v>1-May-83</c:v>
                </c:pt>
                <c:pt idx="1348">
                  <c:v>1-Jun-83</c:v>
                </c:pt>
                <c:pt idx="1349">
                  <c:v>1-Jul-83</c:v>
                </c:pt>
                <c:pt idx="1350">
                  <c:v>1-Aug-83</c:v>
                </c:pt>
                <c:pt idx="1351">
                  <c:v>1-Sep-83</c:v>
                </c:pt>
                <c:pt idx="1352">
                  <c:v>1-Oct-83</c:v>
                </c:pt>
                <c:pt idx="1353">
                  <c:v>1-Nov-83</c:v>
                </c:pt>
                <c:pt idx="1354">
                  <c:v>1-Dec-83</c:v>
                </c:pt>
                <c:pt idx="1355">
                  <c:v>1-Jan-84</c:v>
                </c:pt>
                <c:pt idx="1356">
                  <c:v>1-Feb-84</c:v>
                </c:pt>
                <c:pt idx="1357">
                  <c:v>1-Mar-84</c:v>
                </c:pt>
                <c:pt idx="1358">
                  <c:v>1-Apr-84</c:v>
                </c:pt>
                <c:pt idx="1359">
                  <c:v>1-May-84</c:v>
                </c:pt>
                <c:pt idx="1360">
                  <c:v>1-Jun-84</c:v>
                </c:pt>
                <c:pt idx="1361">
                  <c:v>1-Jul-84</c:v>
                </c:pt>
                <c:pt idx="1362">
                  <c:v>1-Aug-84</c:v>
                </c:pt>
                <c:pt idx="1363">
                  <c:v>1-Sep-84</c:v>
                </c:pt>
                <c:pt idx="1364">
                  <c:v>1-Oct-84</c:v>
                </c:pt>
                <c:pt idx="1365">
                  <c:v>1-Nov-84</c:v>
                </c:pt>
                <c:pt idx="1366">
                  <c:v>1-Dec-84</c:v>
                </c:pt>
                <c:pt idx="1367">
                  <c:v>1-Jan-85</c:v>
                </c:pt>
                <c:pt idx="1368">
                  <c:v>1-Feb-85</c:v>
                </c:pt>
                <c:pt idx="1369">
                  <c:v>1-Mar-85</c:v>
                </c:pt>
                <c:pt idx="1370">
                  <c:v>1-Apr-85</c:v>
                </c:pt>
                <c:pt idx="1371">
                  <c:v>1-May-85</c:v>
                </c:pt>
                <c:pt idx="1372">
                  <c:v>1-Jun-85</c:v>
                </c:pt>
                <c:pt idx="1373">
                  <c:v>1-Jul-85</c:v>
                </c:pt>
                <c:pt idx="1374">
                  <c:v>1-Aug-85</c:v>
                </c:pt>
                <c:pt idx="1375">
                  <c:v>1-Sep-85</c:v>
                </c:pt>
                <c:pt idx="1376">
                  <c:v>1-Oct-85</c:v>
                </c:pt>
                <c:pt idx="1377">
                  <c:v>1-Nov-85</c:v>
                </c:pt>
                <c:pt idx="1378">
                  <c:v>1-Dec-85</c:v>
                </c:pt>
                <c:pt idx="1379">
                  <c:v>1-Jan-86</c:v>
                </c:pt>
                <c:pt idx="1380">
                  <c:v>1-Feb-86</c:v>
                </c:pt>
                <c:pt idx="1381">
                  <c:v>1-Mar-86</c:v>
                </c:pt>
                <c:pt idx="1382">
                  <c:v>1-Apr-86</c:v>
                </c:pt>
                <c:pt idx="1383">
                  <c:v>1-May-86</c:v>
                </c:pt>
                <c:pt idx="1384">
                  <c:v>1-Jun-86</c:v>
                </c:pt>
                <c:pt idx="1385">
                  <c:v>1-Jul-86</c:v>
                </c:pt>
                <c:pt idx="1386">
                  <c:v>1-Aug-86</c:v>
                </c:pt>
                <c:pt idx="1387">
                  <c:v>1-Sep-86</c:v>
                </c:pt>
                <c:pt idx="1388">
                  <c:v>1-Oct-86</c:v>
                </c:pt>
                <c:pt idx="1389">
                  <c:v>1-Nov-86</c:v>
                </c:pt>
                <c:pt idx="1390">
                  <c:v>1-Dec-86</c:v>
                </c:pt>
                <c:pt idx="1391">
                  <c:v>1-Jan-87</c:v>
                </c:pt>
                <c:pt idx="1392">
                  <c:v>1-Feb-87</c:v>
                </c:pt>
                <c:pt idx="1393">
                  <c:v>1-Mar-87</c:v>
                </c:pt>
                <c:pt idx="1394">
                  <c:v>1-Apr-87</c:v>
                </c:pt>
                <c:pt idx="1395">
                  <c:v>1-May-87</c:v>
                </c:pt>
                <c:pt idx="1396">
                  <c:v>1-Jun-87</c:v>
                </c:pt>
                <c:pt idx="1397">
                  <c:v>1-Jul-87</c:v>
                </c:pt>
                <c:pt idx="1398">
                  <c:v>1-Aug-87</c:v>
                </c:pt>
                <c:pt idx="1399">
                  <c:v>1-Sep-87</c:v>
                </c:pt>
                <c:pt idx="1400">
                  <c:v>1-Oct-87</c:v>
                </c:pt>
                <c:pt idx="1401">
                  <c:v>1-Nov-87</c:v>
                </c:pt>
                <c:pt idx="1402">
                  <c:v>1-Dec-87</c:v>
                </c:pt>
                <c:pt idx="1403">
                  <c:v>1-Jan-88</c:v>
                </c:pt>
                <c:pt idx="1404">
                  <c:v>1-Feb-88</c:v>
                </c:pt>
                <c:pt idx="1405">
                  <c:v>1-Mar-88</c:v>
                </c:pt>
                <c:pt idx="1406">
                  <c:v>1-Apr-88</c:v>
                </c:pt>
                <c:pt idx="1407">
                  <c:v>1-May-88</c:v>
                </c:pt>
                <c:pt idx="1408">
                  <c:v>1-Jun-88</c:v>
                </c:pt>
                <c:pt idx="1409">
                  <c:v>1-Jul-88</c:v>
                </c:pt>
                <c:pt idx="1410">
                  <c:v>1-Aug-88</c:v>
                </c:pt>
                <c:pt idx="1411">
                  <c:v>1-Sep-88</c:v>
                </c:pt>
                <c:pt idx="1412">
                  <c:v>1-Oct-88</c:v>
                </c:pt>
                <c:pt idx="1413">
                  <c:v>1-Nov-88</c:v>
                </c:pt>
                <c:pt idx="1414">
                  <c:v>1-Dec-88</c:v>
                </c:pt>
                <c:pt idx="1415">
                  <c:v>1-Jan-89</c:v>
                </c:pt>
                <c:pt idx="1416">
                  <c:v>1-Feb-89</c:v>
                </c:pt>
                <c:pt idx="1417">
                  <c:v>1-Mar-89</c:v>
                </c:pt>
                <c:pt idx="1418">
                  <c:v>1-Apr-89</c:v>
                </c:pt>
                <c:pt idx="1419">
                  <c:v>1-May-89</c:v>
                </c:pt>
                <c:pt idx="1420">
                  <c:v>1-Jun-89</c:v>
                </c:pt>
                <c:pt idx="1421">
                  <c:v>1-Jul-89</c:v>
                </c:pt>
                <c:pt idx="1422">
                  <c:v>1-Aug-89</c:v>
                </c:pt>
                <c:pt idx="1423">
                  <c:v>1-Sep-89</c:v>
                </c:pt>
                <c:pt idx="1424">
                  <c:v>1-Oct-89</c:v>
                </c:pt>
                <c:pt idx="1425">
                  <c:v>1-Nov-89</c:v>
                </c:pt>
                <c:pt idx="1426">
                  <c:v>1-Dec-89</c:v>
                </c:pt>
                <c:pt idx="1427">
                  <c:v>1-Jan-90</c:v>
                </c:pt>
                <c:pt idx="1428">
                  <c:v>1-Feb-90</c:v>
                </c:pt>
                <c:pt idx="1429">
                  <c:v>1-Mar-90</c:v>
                </c:pt>
                <c:pt idx="1430">
                  <c:v>1-Apr-90</c:v>
                </c:pt>
                <c:pt idx="1431">
                  <c:v>1-May-90</c:v>
                </c:pt>
                <c:pt idx="1432">
                  <c:v>1-Jun-90</c:v>
                </c:pt>
                <c:pt idx="1433">
                  <c:v>1-Jul-90</c:v>
                </c:pt>
                <c:pt idx="1434">
                  <c:v>1-Aug-90</c:v>
                </c:pt>
                <c:pt idx="1435">
                  <c:v>1-Sep-90</c:v>
                </c:pt>
                <c:pt idx="1436">
                  <c:v>1-Oct-90</c:v>
                </c:pt>
                <c:pt idx="1437">
                  <c:v>1-Nov-90</c:v>
                </c:pt>
                <c:pt idx="1438">
                  <c:v>1-Dec-90</c:v>
                </c:pt>
                <c:pt idx="1439">
                  <c:v>1-Jan-91</c:v>
                </c:pt>
                <c:pt idx="1440">
                  <c:v>1-Feb-91</c:v>
                </c:pt>
                <c:pt idx="1441">
                  <c:v>1-Mar-91</c:v>
                </c:pt>
                <c:pt idx="1442">
                  <c:v>1-Apr-91</c:v>
                </c:pt>
                <c:pt idx="1443">
                  <c:v>1-May-91</c:v>
                </c:pt>
                <c:pt idx="1444">
                  <c:v>1-Jun-91</c:v>
                </c:pt>
                <c:pt idx="1445">
                  <c:v>1-Jul-91</c:v>
                </c:pt>
                <c:pt idx="1446">
                  <c:v>1-Aug-91</c:v>
                </c:pt>
                <c:pt idx="1447">
                  <c:v>1-Sep-91</c:v>
                </c:pt>
                <c:pt idx="1448">
                  <c:v>1-Oct-91</c:v>
                </c:pt>
                <c:pt idx="1449">
                  <c:v>1-Nov-91</c:v>
                </c:pt>
                <c:pt idx="1450">
                  <c:v>1-Dec-91</c:v>
                </c:pt>
                <c:pt idx="1451">
                  <c:v>1-Jan-92</c:v>
                </c:pt>
                <c:pt idx="1452">
                  <c:v>1-Feb-92</c:v>
                </c:pt>
                <c:pt idx="1453">
                  <c:v>1-Mar-92</c:v>
                </c:pt>
                <c:pt idx="1454">
                  <c:v>1-Apr-92</c:v>
                </c:pt>
                <c:pt idx="1455">
                  <c:v>1-May-92</c:v>
                </c:pt>
                <c:pt idx="1456">
                  <c:v>1-Jun-92</c:v>
                </c:pt>
                <c:pt idx="1457">
                  <c:v>1-Jul-92</c:v>
                </c:pt>
                <c:pt idx="1458">
                  <c:v>1-Aug-92</c:v>
                </c:pt>
                <c:pt idx="1459">
                  <c:v>1-Sep-92</c:v>
                </c:pt>
                <c:pt idx="1460">
                  <c:v>1-Oct-92</c:v>
                </c:pt>
                <c:pt idx="1461">
                  <c:v>1-Nov-92</c:v>
                </c:pt>
                <c:pt idx="1462">
                  <c:v>1-Dec-92</c:v>
                </c:pt>
                <c:pt idx="1463">
                  <c:v>1-Jan-93</c:v>
                </c:pt>
                <c:pt idx="1464">
                  <c:v>1-Feb-93</c:v>
                </c:pt>
                <c:pt idx="1465">
                  <c:v>1-Mar-93</c:v>
                </c:pt>
                <c:pt idx="1466">
                  <c:v>1-Apr-93</c:v>
                </c:pt>
                <c:pt idx="1467">
                  <c:v>1-May-93</c:v>
                </c:pt>
                <c:pt idx="1468">
                  <c:v>1-Jun-93</c:v>
                </c:pt>
                <c:pt idx="1469">
                  <c:v>1-Jul-93</c:v>
                </c:pt>
                <c:pt idx="1470">
                  <c:v>1-Aug-93</c:v>
                </c:pt>
                <c:pt idx="1471">
                  <c:v>1-Sep-93</c:v>
                </c:pt>
                <c:pt idx="1472">
                  <c:v>1-Oct-93</c:v>
                </c:pt>
                <c:pt idx="1473">
                  <c:v>1-Nov-93</c:v>
                </c:pt>
                <c:pt idx="1474">
                  <c:v>1-Dec-93</c:v>
                </c:pt>
                <c:pt idx="1475">
                  <c:v>1-Jan-94</c:v>
                </c:pt>
                <c:pt idx="1476">
                  <c:v>1-Feb-94</c:v>
                </c:pt>
                <c:pt idx="1477">
                  <c:v>1-Mar-94</c:v>
                </c:pt>
                <c:pt idx="1478">
                  <c:v>1-Apr-94</c:v>
                </c:pt>
                <c:pt idx="1479">
                  <c:v>1-May-94</c:v>
                </c:pt>
                <c:pt idx="1480">
                  <c:v>1-Jun-94</c:v>
                </c:pt>
                <c:pt idx="1481">
                  <c:v>1-Jul-94</c:v>
                </c:pt>
                <c:pt idx="1482">
                  <c:v>1-Aug-94</c:v>
                </c:pt>
                <c:pt idx="1483">
                  <c:v>1-Sep-94</c:v>
                </c:pt>
                <c:pt idx="1484">
                  <c:v>1-Oct-94</c:v>
                </c:pt>
                <c:pt idx="1485">
                  <c:v>1-Nov-94</c:v>
                </c:pt>
                <c:pt idx="1486">
                  <c:v>1-Dec-94</c:v>
                </c:pt>
                <c:pt idx="1487">
                  <c:v>1-Jan-95</c:v>
                </c:pt>
                <c:pt idx="1488">
                  <c:v>1-Feb-95</c:v>
                </c:pt>
                <c:pt idx="1489">
                  <c:v>1-Mar-95</c:v>
                </c:pt>
                <c:pt idx="1490">
                  <c:v>1-Apr-95</c:v>
                </c:pt>
                <c:pt idx="1491">
                  <c:v>1-May-95</c:v>
                </c:pt>
                <c:pt idx="1492">
                  <c:v>1-Jun-95</c:v>
                </c:pt>
                <c:pt idx="1493">
                  <c:v>1-Jul-95</c:v>
                </c:pt>
                <c:pt idx="1494">
                  <c:v>1-Aug-95</c:v>
                </c:pt>
                <c:pt idx="1495">
                  <c:v>1-Sep-95</c:v>
                </c:pt>
                <c:pt idx="1496">
                  <c:v>1-Oct-95</c:v>
                </c:pt>
                <c:pt idx="1497">
                  <c:v>1-Nov-95</c:v>
                </c:pt>
                <c:pt idx="1498">
                  <c:v>1-Dec-95</c:v>
                </c:pt>
                <c:pt idx="1499">
                  <c:v>1-Jan-96</c:v>
                </c:pt>
                <c:pt idx="1500">
                  <c:v>1-Feb-96</c:v>
                </c:pt>
                <c:pt idx="1501">
                  <c:v>1-Mar-96</c:v>
                </c:pt>
                <c:pt idx="1502">
                  <c:v>1-Apr-96</c:v>
                </c:pt>
                <c:pt idx="1503">
                  <c:v>1-May-96</c:v>
                </c:pt>
                <c:pt idx="1504">
                  <c:v>1-Jun-96</c:v>
                </c:pt>
                <c:pt idx="1505">
                  <c:v>1-Jul-96</c:v>
                </c:pt>
                <c:pt idx="1506">
                  <c:v>1-Aug-96</c:v>
                </c:pt>
                <c:pt idx="1507">
                  <c:v>1-Sep-96</c:v>
                </c:pt>
                <c:pt idx="1508">
                  <c:v>1-Oct-96</c:v>
                </c:pt>
                <c:pt idx="1509">
                  <c:v>1-Nov-96</c:v>
                </c:pt>
                <c:pt idx="1510">
                  <c:v>1-Dec-96</c:v>
                </c:pt>
                <c:pt idx="1511">
                  <c:v>1-Jan-97</c:v>
                </c:pt>
                <c:pt idx="1512">
                  <c:v>1-Feb-97</c:v>
                </c:pt>
                <c:pt idx="1513">
                  <c:v>1-Mar-97</c:v>
                </c:pt>
                <c:pt idx="1514">
                  <c:v>1-Apr-97</c:v>
                </c:pt>
                <c:pt idx="1515">
                  <c:v>1-May-97</c:v>
                </c:pt>
                <c:pt idx="1516">
                  <c:v>1-Jun-97</c:v>
                </c:pt>
                <c:pt idx="1517">
                  <c:v>1-Jul-97</c:v>
                </c:pt>
                <c:pt idx="1518">
                  <c:v>1-Aug-97</c:v>
                </c:pt>
                <c:pt idx="1519">
                  <c:v>1-Sep-97</c:v>
                </c:pt>
                <c:pt idx="1520">
                  <c:v>1-Oct-97</c:v>
                </c:pt>
                <c:pt idx="1521">
                  <c:v>1-Nov-97</c:v>
                </c:pt>
                <c:pt idx="1522">
                  <c:v>1-Dec-97</c:v>
                </c:pt>
                <c:pt idx="1523">
                  <c:v>1-Jan-98</c:v>
                </c:pt>
                <c:pt idx="1524">
                  <c:v>1-Feb-98</c:v>
                </c:pt>
                <c:pt idx="1525">
                  <c:v>1-Mar-98</c:v>
                </c:pt>
                <c:pt idx="1526">
                  <c:v>1-Apr-98</c:v>
                </c:pt>
                <c:pt idx="1527">
                  <c:v>1-May-98</c:v>
                </c:pt>
                <c:pt idx="1528">
                  <c:v>1-Jun-98</c:v>
                </c:pt>
                <c:pt idx="1529">
                  <c:v>1-Jul-98</c:v>
                </c:pt>
                <c:pt idx="1530">
                  <c:v>1-Aug-98</c:v>
                </c:pt>
                <c:pt idx="1531">
                  <c:v>1-Sep-98</c:v>
                </c:pt>
                <c:pt idx="1532">
                  <c:v>1-Oct-98</c:v>
                </c:pt>
                <c:pt idx="1533">
                  <c:v>1-Nov-98</c:v>
                </c:pt>
                <c:pt idx="1534">
                  <c:v>1-Dec-98</c:v>
                </c:pt>
                <c:pt idx="1535">
                  <c:v>1-Jan-99</c:v>
                </c:pt>
                <c:pt idx="1536">
                  <c:v>1-Feb-99</c:v>
                </c:pt>
                <c:pt idx="1537">
                  <c:v>1-Mar-99</c:v>
                </c:pt>
                <c:pt idx="1538">
                  <c:v>1-Apr-99</c:v>
                </c:pt>
                <c:pt idx="1539">
                  <c:v>1-May-99</c:v>
                </c:pt>
                <c:pt idx="1540">
                  <c:v>1-Jun-99</c:v>
                </c:pt>
                <c:pt idx="1541">
                  <c:v>1-Jul-99</c:v>
                </c:pt>
                <c:pt idx="1542">
                  <c:v>1-Aug-99</c:v>
                </c:pt>
                <c:pt idx="1543">
                  <c:v>1-Sep-99</c:v>
                </c:pt>
                <c:pt idx="1544">
                  <c:v>1-Oct-99</c:v>
                </c:pt>
                <c:pt idx="1545">
                  <c:v>1-Nov-99</c:v>
                </c:pt>
                <c:pt idx="1546">
                  <c:v>1-Dec-99</c:v>
                </c:pt>
                <c:pt idx="1547">
                  <c:v>1-Jan-00</c:v>
                </c:pt>
                <c:pt idx="1548">
                  <c:v>1-Feb-00</c:v>
                </c:pt>
                <c:pt idx="1549">
                  <c:v>1-Mar-00</c:v>
                </c:pt>
                <c:pt idx="1550">
                  <c:v>1-Apr-00</c:v>
                </c:pt>
                <c:pt idx="1551">
                  <c:v>1-May-00</c:v>
                </c:pt>
                <c:pt idx="1552">
                  <c:v>1-Jun-00</c:v>
                </c:pt>
                <c:pt idx="1553">
                  <c:v>1-Jul-00</c:v>
                </c:pt>
                <c:pt idx="1554">
                  <c:v>1-Aug-00</c:v>
                </c:pt>
                <c:pt idx="1555">
                  <c:v>1-Sep-00</c:v>
                </c:pt>
                <c:pt idx="1556">
                  <c:v>1-Oct-00</c:v>
                </c:pt>
                <c:pt idx="1557">
                  <c:v>1-Nov-00</c:v>
                </c:pt>
                <c:pt idx="1558">
                  <c:v>1-Dec-00</c:v>
                </c:pt>
                <c:pt idx="1559">
                  <c:v>1-Jan-01</c:v>
                </c:pt>
                <c:pt idx="1560">
                  <c:v>1-Feb-01</c:v>
                </c:pt>
                <c:pt idx="1561">
                  <c:v>1-Mar-01</c:v>
                </c:pt>
                <c:pt idx="1562">
                  <c:v>1-Apr-01</c:v>
                </c:pt>
                <c:pt idx="1563">
                  <c:v>1-May-01</c:v>
                </c:pt>
                <c:pt idx="1564">
                  <c:v>1-Jun-01</c:v>
                </c:pt>
                <c:pt idx="1565">
                  <c:v>1-Jul-01</c:v>
                </c:pt>
                <c:pt idx="1566">
                  <c:v>1-Aug-01</c:v>
                </c:pt>
                <c:pt idx="1567">
                  <c:v>1-Sep-01</c:v>
                </c:pt>
                <c:pt idx="1568">
                  <c:v>1-Oct-01</c:v>
                </c:pt>
                <c:pt idx="1569">
                  <c:v>1-Nov-01</c:v>
                </c:pt>
                <c:pt idx="1570">
                  <c:v>1-Dec-01</c:v>
                </c:pt>
                <c:pt idx="1571">
                  <c:v>1-Jan-02</c:v>
                </c:pt>
                <c:pt idx="1572">
                  <c:v>1-Feb-02</c:v>
                </c:pt>
                <c:pt idx="1573">
                  <c:v>1-Mar-02</c:v>
                </c:pt>
                <c:pt idx="1574">
                  <c:v>1-Apr-02</c:v>
                </c:pt>
                <c:pt idx="1575">
                  <c:v>1-May-02</c:v>
                </c:pt>
                <c:pt idx="1576">
                  <c:v>1-Jun-02</c:v>
                </c:pt>
                <c:pt idx="1577">
                  <c:v>1-Jul-02</c:v>
                </c:pt>
                <c:pt idx="1578">
                  <c:v>1-Aug-02</c:v>
                </c:pt>
                <c:pt idx="1579">
                  <c:v>1-Sep-02</c:v>
                </c:pt>
                <c:pt idx="1580">
                  <c:v>1-Oct-02</c:v>
                </c:pt>
                <c:pt idx="1581">
                  <c:v>1-Nov-02</c:v>
                </c:pt>
                <c:pt idx="1582">
                  <c:v>1-Dec-02</c:v>
                </c:pt>
                <c:pt idx="1583">
                  <c:v>1-Jan-03</c:v>
                </c:pt>
                <c:pt idx="1584">
                  <c:v>1-Feb-03</c:v>
                </c:pt>
                <c:pt idx="1585">
                  <c:v>1-Mar-03</c:v>
                </c:pt>
                <c:pt idx="1586">
                  <c:v>1-Apr-03</c:v>
                </c:pt>
                <c:pt idx="1587">
                  <c:v>1-May-03</c:v>
                </c:pt>
                <c:pt idx="1588">
                  <c:v>1-Jun-03</c:v>
                </c:pt>
                <c:pt idx="1589">
                  <c:v>1-Jul-03</c:v>
                </c:pt>
                <c:pt idx="1590">
                  <c:v>1-Aug-03</c:v>
                </c:pt>
                <c:pt idx="1591">
                  <c:v>1-Sep-03</c:v>
                </c:pt>
                <c:pt idx="1592">
                  <c:v>1-Oct-03</c:v>
                </c:pt>
                <c:pt idx="1593">
                  <c:v>1-Nov-03</c:v>
                </c:pt>
                <c:pt idx="1594">
                  <c:v>1-Dec-03</c:v>
                </c:pt>
                <c:pt idx="1595">
                  <c:v>1-Jan-04</c:v>
                </c:pt>
                <c:pt idx="1596">
                  <c:v>1-Feb-04</c:v>
                </c:pt>
                <c:pt idx="1597">
                  <c:v>1-Mar-04</c:v>
                </c:pt>
                <c:pt idx="1598">
                  <c:v>1-Apr-04</c:v>
                </c:pt>
                <c:pt idx="1599">
                  <c:v>1-May-04</c:v>
                </c:pt>
                <c:pt idx="1600">
                  <c:v>1-Jun-04</c:v>
                </c:pt>
                <c:pt idx="1601">
                  <c:v>1-Jul-04</c:v>
                </c:pt>
                <c:pt idx="1602">
                  <c:v>1-Aug-04</c:v>
                </c:pt>
                <c:pt idx="1603">
                  <c:v>1-Sep-04</c:v>
                </c:pt>
                <c:pt idx="1604">
                  <c:v>1-Oct-04</c:v>
                </c:pt>
                <c:pt idx="1605">
                  <c:v>1-Nov-04</c:v>
                </c:pt>
                <c:pt idx="1606">
                  <c:v>1-Dec-04</c:v>
                </c:pt>
                <c:pt idx="1607">
                  <c:v>1-Jan-05</c:v>
                </c:pt>
                <c:pt idx="1608">
                  <c:v>1-Feb-05</c:v>
                </c:pt>
                <c:pt idx="1609">
                  <c:v>1-Mar-05</c:v>
                </c:pt>
                <c:pt idx="1610">
                  <c:v>1-Apr-05</c:v>
                </c:pt>
                <c:pt idx="1611">
                  <c:v>1-May-05</c:v>
                </c:pt>
                <c:pt idx="1612">
                  <c:v>1-Jun-05</c:v>
                </c:pt>
                <c:pt idx="1613">
                  <c:v>1-Jul-05</c:v>
                </c:pt>
                <c:pt idx="1614">
                  <c:v>1-Aug-05</c:v>
                </c:pt>
                <c:pt idx="1615">
                  <c:v>1-Sep-05</c:v>
                </c:pt>
                <c:pt idx="1616">
                  <c:v>1-Oct-05</c:v>
                </c:pt>
                <c:pt idx="1617">
                  <c:v>1-Nov-05</c:v>
                </c:pt>
                <c:pt idx="1618">
                  <c:v>1-Dec-05</c:v>
                </c:pt>
                <c:pt idx="1619">
                  <c:v>1-Jan-06</c:v>
                </c:pt>
                <c:pt idx="1620">
                  <c:v>1-Feb-06</c:v>
                </c:pt>
                <c:pt idx="1621">
                  <c:v>1-Mar-06</c:v>
                </c:pt>
                <c:pt idx="1622">
                  <c:v>1-Apr-06</c:v>
                </c:pt>
                <c:pt idx="1623">
                  <c:v>1-May-06</c:v>
                </c:pt>
                <c:pt idx="1624">
                  <c:v>1-Jun-06</c:v>
                </c:pt>
                <c:pt idx="1625">
                  <c:v>1-Jul-06</c:v>
                </c:pt>
                <c:pt idx="1626">
                  <c:v>1-Aug-06</c:v>
                </c:pt>
                <c:pt idx="1627">
                  <c:v>1-Sep-06</c:v>
                </c:pt>
                <c:pt idx="1628">
                  <c:v>1-Oct-06</c:v>
                </c:pt>
                <c:pt idx="1629">
                  <c:v>1-Nov-06</c:v>
                </c:pt>
                <c:pt idx="1630">
                  <c:v>1-Dec-06</c:v>
                </c:pt>
                <c:pt idx="1631">
                  <c:v>1-Jan-07</c:v>
                </c:pt>
                <c:pt idx="1632">
                  <c:v>1-Feb-07</c:v>
                </c:pt>
                <c:pt idx="1633">
                  <c:v>1-Mar-07</c:v>
                </c:pt>
                <c:pt idx="1634">
                  <c:v>1-Apr-07</c:v>
                </c:pt>
                <c:pt idx="1635">
                  <c:v>1-May-07</c:v>
                </c:pt>
                <c:pt idx="1636">
                  <c:v>1-Jun-07</c:v>
                </c:pt>
                <c:pt idx="1637">
                  <c:v>1-Jul-07</c:v>
                </c:pt>
                <c:pt idx="1638">
                  <c:v>1-Aug-07</c:v>
                </c:pt>
                <c:pt idx="1639">
                  <c:v>1-Sep-07</c:v>
                </c:pt>
                <c:pt idx="1640">
                  <c:v>1-Oct-07</c:v>
                </c:pt>
                <c:pt idx="1641">
                  <c:v>1-Nov-07</c:v>
                </c:pt>
                <c:pt idx="1642">
                  <c:v>1-Dec-07</c:v>
                </c:pt>
                <c:pt idx="1643">
                  <c:v>1-Jan-08</c:v>
                </c:pt>
                <c:pt idx="1644">
                  <c:v>1-Feb-08</c:v>
                </c:pt>
                <c:pt idx="1645">
                  <c:v>1-Mar-08</c:v>
                </c:pt>
                <c:pt idx="1646">
                  <c:v>1-Apr-08</c:v>
                </c:pt>
                <c:pt idx="1647">
                  <c:v>1-May-08</c:v>
                </c:pt>
                <c:pt idx="1648">
                  <c:v>1-Jun-08</c:v>
                </c:pt>
                <c:pt idx="1649">
                  <c:v>1-Jul-08</c:v>
                </c:pt>
                <c:pt idx="1650">
                  <c:v>1-Aug-08</c:v>
                </c:pt>
                <c:pt idx="1651">
                  <c:v>1-Sep-08</c:v>
                </c:pt>
                <c:pt idx="1652">
                  <c:v>1-Oct-08</c:v>
                </c:pt>
                <c:pt idx="1653">
                  <c:v>1-Nov-08</c:v>
                </c:pt>
                <c:pt idx="1654">
                  <c:v>1-Dec-08</c:v>
                </c:pt>
                <c:pt idx="1655">
                  <c:v>1-Jan-09</c:v>
                </c:pt>
                <c:pt idx="1656">
                  <c:v>1-Feb-09</c:v>
                </c:pt>
                <c:pt idx="1657">
                  <c:v>1-Mar-09</c:v>
                </c:pt>
                <c:pt idx="1658">
                  <c:v>1-Apr-09</c:v>
                </c:pt>
                <c:pt idx="1659">
                  <c:v>1-May-09</c:v>
                </c:pt>
                <c:pt idx="1660">
                  <c:v>1-Jun-09</c:v>
                </c:pt>
                <c:pt idx="1661">
                  <c:v>1-Jul-09</c:v>
                </c:pt>
                <c:pt idx="1662">
                  <c:v>1-Aug-09</c:v>
                </c:pt>
                <c:pt idx="1663">
                  <c:v>1-Sep-09</c:v>
                </c:pt>
                <c:pt idx="1664">
                  <c:v>1-Oct-09</c:v>
                </c:pt>
                <c:pt idx="1665">
                  <c:v>1-Nov-09</c:v>
                </c:pt>
                <c:pt idx="1666">
                  <c:v>1-Dec-09</c:v>
                </c:pt>
                <c:pt idx="1667">
                  <c:v>1-Jan-10</c:v>
                </c:pt>
                <c:pt idx="1668">
                  <c:v>1-Feb-10</c:v>
                </c:pt>
                <c:pt idx="1669">
                  <c:v>1-Mar-10</c:v>
                </c:pt>
                <c:pt idx="1670">
                  <c:v>1-Apr-10</c:v>
                </c:pt>
                <c:pt idx="1671">
                  <c:v>1-May-10</c:v>
                </c:pt>
                <c:pt idx="1672">
                  <c:v>1-Jun-10</c:v>
                </c:pt>
                <c:pt idx="1673">
                  <c:v>1-Jul-10</c:v>
                </c:pt>
                <c:pt idx="1674">
                  <c:v>1-Aug-10</c:v>
                </c:pt>
                <c:pt idx="1675">
                  <c:v>1-Sep-10</c:v>
                </c:pt>
                <c:pt idx="1676">
                  <c:v>1-Oct-10</c:v>
                </c:pt>
                <c:pt idx="1677">
                  <c:v>1-Nov-10</c:v>
                </c:pt>
                <c:pt idx="1678">
                  <c:v>1-Dec-10</c:v>
                </c:pt>
                <c:pt idx="1679">
                  <c:v>1-Jan-11</c:v>
                </c:pt>
                <c:pt idx="1680">
                  <c:v>1-Feb-11</c:v>
                </c:pt>
                <c:pt idx="1681">
                  <c:v>1-Mar-11</c:v>
                </c:pt>
                <c:pt idx="1682">
                  <c:v>1-Apr-11</c:v>
                </c:pt>
                <c:pt idx="1683">
                  <c:v>1-May-11</c:v>
                </c:pt>
                <c:pt idx="1684">
                  <c:v>1-Jun-11</c:v>
                </c:pt>
                <c:pt idx="1685">
                  <c:v>1-Jul-11</c:v>
                </c:pt>
                <c:pt idx="1686">
                  <c:v>1-Aug-11</c:v>
                </c:pt>
                <c:pt idx="1687">
                  <c:v>1-Sep-11</c:v>
                </c:pt>
                <c:pt idx="1688">
                  <c:v>1-Oct-11</c:v>
                </c:pt>
                <c:pt idx="1689">
                  <c:v>1-Nov-11</c:v>
                </c:pt>
                <c:pt idx="1690">
                  <c:v>1-Dec-11</c:v>
                </c:pt>
                <c:pt idx="1691">
                  <c:v>1-Jan-12</c:v>
                </c:pt>
                <c:pt idx="1692">
                  <c:v>1-Feb-12</c:v>
                </c:pt>
                <c:pt idx="1693">
                  <c:v>1-Mar-12</c:v>
                </c:pt>
                <c:pt idx="1694">
                  <c:v>1-Apr-12</c:v>
                </c:pt>
                <c:pt idx="1695">
                  <c:v>1-May-12</c:v>
                </c:pt>
                <c:pt idx="1696">
                  <c:v>1-Jun-12</c:v>
                </c:pt>
                <c:pt idx="1697">
                  <c:v>1-Jul-12</c:v>
                </c:pt>
                <c:pt idx="1698">
                  <c:v>1-Aug-12</c:v>
                </c:pt>
                <c:pt idx="1699">
                  <c:v>1-Sep-12</c:v>
                </c:pt>
                <c:pt idx="1700">
                  <c:v>1-Oct-12</c:v>
                </c:pt>
                <c:pt idx="1701">
                  <c:v>1-Nov-12</c:v>
                </c:pt>
                <c:pt idx="1702">
                  <c:v>1-Dec-12</c:v>
                </c:pt>
                <c:pt idx="1703">
                  <c:v>1-Jan-13</c:v>
                </c:pt>
                <c:pt idx="1704">
                  <c:v>1-Feb-13</c:v>
                </c:pt>
                <c:pt idx="1705">
                  <c:v>1-Mar-13</c:v>
                </c:pt>
                <c:pt idx="1706">
                  <c:v>1-Apr-13</c:v>
                </c:pt>
                <c:pt idx="1707">
                  <c:v>1-May-13</c:v>
                </c:pt>
                <c:pt idx="1708">
                  <c:v>1-Jun-13</c:v>
                </c:pt>
                <c:pt idx="1709">
                  <c:v>1-Jul-13</c:v>
                </c:pt>
                <c:pt idx="1710">
                  <c:v>1-Aug-13</c:v>
                </c:pt>
                <c:pt idx="1711">
                  <c:v>1-Sep-13</c:v>
                </c:pt>
                <c:pt idx="1712">
                  <c:v>1-Oct-13</c:v>
                </c:pt>
                <c:pt idx="1713">
                  <c:v>1-Nov-13</c:v>
                </c:pt>
                <c:pt idx="1714">
                  <c:v>1-Dec-13</c:v>
                </c:pt>
                <c:pt idx="1715">
                  <c:v>1-Jan-14</c:v>
                </c:pt>
                <c:pt idx="1716">
                  <c:v>1-Feb-14</c:v>
                </c:pt>
                <c:pt idx="1717">
                  <c:v>1-Mar-14</c:v>
                </c:pt>
                <c:pt idx="1718">
                  <c:v>1-Apr-14</c:v>
                </c:pt>
                <c:pt idx="1719">
                  <c:v>1-May-14</c:v>
                </c:pt>
                <c:pt idx="1720">
                  <c:v>1-Jun-14</c:v>
                </c:pt>
                <c:pt idx="1721">
                  <c:v>1-Jul-14</c:v>
                </c:pt>
                <c:pt idx="1722">
                  <c:v>1-Aug-14</c:v>
                </c:pt>
                <c:pt idx="1723">
                  <c:v>1-Sep-14</c:v>
                </c:pt>
                <c:pt idx="1724">
                  <c:v>1-Oct-14</c:v>
                </c:pt>
                <c:pt idx="1725">
                  <c:v>1-Nov-14</c:v>
                </c:pt>
                <c:pt idx="1726">
                  <c:v>1-Dec-14</c:v>
                </c:pt>
                <c:pt idx="1727">
                  <c:v>1-Jan-15</c:v>
                </c:pt>
                <c:pt idx="1728">
                  <c:v>1-Feb-15</c:v>
                </c:pt>
                <c:pt idx="1729">
                  <c:v>1-Mar-15</c:v>
                </c:pt>
                <c:pt idx="1730">
                  <c:v>1-Apr-15</c:v>
                </c:pt>
                <c:pt idx="1731">
                  <c:v>1-May-15</c:v>
                </c:pt>
                <c:pt idx="1732">
                  <c:v>1-Jun-15</c:v>
                </c:pt>
                <c:pt idx="1733">
                  <c:v>1-Jul-15</c:v>
                </c:pt>
                <c:pt idx="1734">
                  <c:v>1-Aug-15</c:v>
                </c:pt>
                <c:pt idx="1735">
                  <c:v>1-Sep-15</c:v>
                </c:pt>
                <c:pt idx="1736">
                  <c:v>1-Oct-15</c:v>
                </c:pt>
                <c:pt idx="1737">
                  <c:v>1-Nov-15</c:v>
                </c:pt>
                <c:pt idx="1738">
                  <c:v>1-Dec-15</c:v>
                </c:pt>
                <c:pt idx="1739">
                  <c:v>1-Jan-16</c:v>
                </c:pt>
                <c:pt idx="1740">
                  <c:v>1-Feb-16</c:v>
                </c:pt>
                <c:pt idx="1741">
                  <c:v>1-Mar-16</c:v>
                </c:pt>
                <c:pt idx="1742">
                  <c:v>1-Apr-16</c:v>
                </c:pt>
                <c:pt idx="1743">
                  <c:v>1-May-16</c:v>
                </c:pt>
                <c:pt idx="1744">
                  <c:v>1-Jun-16</c:v>
                </c:pt>
                <c:pt idx="1745">
                  <c:v>1-Jul-16</c:v>
                </c:pt>
                <c:pt idx="1746">
                  <c:v>1-Aug-16</c:v>
                </c:pt>
                <c:pt idx="1747">
                  <c:v>1-Sep-16</c:v>
                </c:pt>
                <c:pt idx="1748">
                  <c:v>1-Oct-16</c:v>
                </c:pt>
                <c:pt idx="1749">
                  <c:v>1-Nov-16</c:v>
                </c:pt>
                <c:pt idx="1750">
                  <c:v>1-Dec-16</c:v>
                </c:pt>
                <c:pt idx="1751">
                  <c:v>1-Jan-17</c:v>
                </c:pt>
                <c:pt idx="1752">
                  <c:v>1-Feb-17</c:v>
                </c:pt>
                <c:pt idx="1753">
                  <c:v>1-Mar-17</c:v>
                </c:pt>
                <c:pt idx="1754">
                  <c:v>1-Apr-17</c:v>
                </c:pt>
                <c:pt idx="1755">
                  <c:v>1-May-17</c:v>
                </c:pt>
                <c:pt idx="1756">
                  <c:v>1-Jun-17</c:v>
                </c:pt>
                <c:pt idx="1757">
                  <c:v>1-Jul-17</c:v>
                </c:pt>
                <c:pt idx="1758">
                  <c:v>1-Aug-17</c:v>
                </c:pt>
                <c:pt idx="1759">
                  <c:v>1-Sep-17</c:v>
                </c:pt>
                <c:pt idx="1760">
                  <c:v>1-Oct-17</c:v>
                </c:pt>
                <c:pt idx="1761">
                  <c:v>1-Nov-17</c:v>
                </c:pt>
                <c:pt idx="1762">
                  <c:v>1-Dec-17</c:v>
                </c:pt>
                <c:pt idx="1763">
                  <c:v>1-Jan-18</c:v>
                </c:pt>
                <c:pt idx="1764">
                  <c:v>1-Feb-18</c:v>
                </c:pt>
                <c:pt idx="1765">
                  <c:v>1-Mar-18</c:v>
                </c:pt>
                <c:pt idx="1766">
                  <c:v>1-Apr-18</c:v>
                </c:pt>
                <c:pt idx="1767">
                  <c:v>1-May-18</c:v>
                </c:pt>
                <c:pt idx="1768">
                  <c:v>1-Jun-18</c:v>
                </c:pt>
                <c:pt idx="1769">
                  <c:v>1-Jul-18</c:v>
                </c:pt>
                <c:pt idx="1770">
                  <c:v>1-Aug-18</c:v>
                </c:pt>
                <c:pt idx="1771">
                  <c:v>1-Sep-18</c:v>
                </c:pt>
                <c:pt idx="1772">
                  <c:v>1-Oct-18</c:v>
                </c:pt>
                <c:pt idx="1773">
                  <c:v>1-Nov-18</c:v>
                </c:pt>
                <c:pt idx="1774">
                  <c:v>1-Dec-18</c:v>
                </c:pt>
                <c:pt idx="1775">
                  <c:v>1-Jan-19</c:v>
                </c:pt>
                <c:pt idx="1776">
                  <c:v>1-Feb-19</c:v>
                </c:pt>
                <c:pt idx="1777">
                  <c:v>1-Mar-19</c:v>
                </c:pt>
                <c:pt idx="1778">
                  <c:v>1-Apr-19</c:v>
                </c:pt>
                <c:pt idx="1779">
                  <c:v>1-May-19</c:v>
                </c:pt>
                <c:pt idx="1780">
                  <c:v>1-Jun-19</c:v>
                </c:pt>
                <c:pt idx="1781">
                  <c:v>1-Jul-19</c:v>
                </c:pt>
                <c:pt idx="1782">
                  <c:v>1-Aug-19</c:v>
                </c:pt>
                <c:pt idx="1783">
                  <c:v>1-Sep-19</c:v>
                </c:pt>
                <c:pt idx="1784">
                  <c:v>1-Oct-19</c:v>
                </c:pt>
                <c:pt idx="1785">
                  <c:v>1-Nov-19</c:v>
                </c:pt>
                <c:pt idx="1786">
                  <c:v>1-Dec-19</c:v>
                </c:pt>
                <c:pt idx="1787">
                  <c:v>1-Jan-20</c:v>
                </c:pt>
                <c:pt idx="1788">
                  <c:v>1-Feb-20</c:v>
                </c:pt>
                <c:pt idx="1789">
                  <c:v>1-Mar-20</c:v>
                </c:pt>
                <c:pt idx="1790">
                  <c:v>1-Apr-20</c:v>
                </c:pt>
                <c:pt idx="1791">
                  <c:v>1-May-20</c:v>
                </c:pt>
                <c:pt idx="1792">
                  <c:v>1-Jun-20</c:v>
                </c:pt>
                <c:pt idx="1793">
                  <c:v>1-Jul-20</c:v>
                </c:pt>
                <c:pt idx="1794">
                  <c:v>1-Aug-20</c:v>
                </c:pt>
                <c:pt idx="1795">
                  <c:v>1-Sep-20</c:v>
                </c:pt>
                <c:pt idx="1796">
                  <c:v>1-Oct-20</c:v>
                </c:pt>
                <c:pt idx="1797">
                  <c:v>1-Nov-20</c:v>
                </c:pt>
                <c:pt idx="1798">
                  <c:v>1-Dec-20</c:v>
                </c:pt>
                <c:pt idx="1799">
                  <c:v>1-Jan-21</c:v>
                </c:pt>
                <c:pt idx="1800">
                  <c:v>1-Feb-21</c:v>
                </c:pt>
                <c:pt idx="1801">
                  <c:v>1-Mar-21</c:v>
                </c:pt>
                <c:pt idx="1802">
                  <c:v>1-Apr-21</c:v>
                </c:pt>
                <c:pt idx="1803">
                  <c:v>1-May-21</c:v>
                </c:pt>
                <c:pt idx="1804">
                  <c:v>1-Jun-21</c:v>
                </c:pt>
                <c:pt idx="1805">
                  <c:v>1-Jul-21</c:v>
                </c:pt>
                <c:pt idx="1806">
                  <c:v>1-Aug-21</c:v>
                </c:pt>
                <c:pt idx="1807">
                  <c:v>1-Sep-21</c:v>
                </c:pt>
                <c:pt idx="1808">
                  <c:v>1-Oct-21</c:v>
                </c:pt>
                <c:pt idx="1809">
                  <c:v>1-Nov-21</c:v>
                </c:pt>
                <c:pt idx="1810">
                  <c:v>1-Dec-21</c:v>
                </c:pt>
                <c:pt idx="1811">
                  <c:v>1-Jan-22</c:v>
                </c:pt>
                <c:pt idx="1812">
                  <c:v>1-Feb-22</c:v>
                </c:pt>
                <c:pt idx="1813">
                  <c:v>1-Mar-22</c:v>
                </c:pt>
                <c:pt idx="1814">
                  <c:v>1-Apr-22</c:v>
                </c:pt>
                <c:pt idx="1815">
                  <c:v>1-May-22</c:v>
                </c:pt>
                <c:pt idx="1816">
                  <c:v>1-Jun-22</c:v>
                </c:pt>
                <c:pt idx="1817">
                  <c:v>1-Jul-22</c:v>
                </c:pt>
                <c:pt idx="1818">
                  <c:v>1-Aug-22</c:v>
                </c:pt>
                <c:pt idx="1819">
                  <c:v>1-Sep-22</c:v>
                </c:pt>
                <c:pt idx="1820">
                  <c:v>1-Oct-22</c:v>
                </c:pt>
                <c:pt idx="1821">
                  <c:v>1-Nov-22</c:v>
                </c:pt>
                <c:pt idx="1822">
                  <c:v>1-Dec-22</c:v>
                </c:pt>
                <c:pt idx="1823">
                  <c:v>1-Jan-23</c:v>
                </c:pt>
                <c:pt idx="1824">
                  <c:v>1-Feb-23</c:v>
                </c:pt>
                <c:pt idx="1825">
                  <c:v>1-Mar-23</c:v>
                </c:pt>
                <c:pt idx="1826">
                  <c:v>1-Apr-23</c:v>
                </c:pt>
                <c:pt idx="1827">
                  <c:v>1-May-23</c:v>
                </c:pt>
                <c:pt idx="1828">
                  <c:v>1-Jun-23</c:v>
                </c:pt>
                <c:pt idx="1829">
                  <c:v>1-Jul-23</c:v>
                </c:pt>
                <c:pt idx="1830">
                  <c:v>1-Aug-23</c:v>
                </c:pt>
                <c:pt idx="1831">
                  <c:v>1-Sep-23</c:v>
                </c:pt>
                <c:pt idx="1832">
                  <c:v>1-Oct-23</c:v>
                </c:pt>
                <c:pt idx="1833">
                  <c:v>1-Nov-23</c:v>
                </c:pt>
                <c:pt idx="1834">
                  <c:v>1-Dec-23</c:v>
                </c:pt>
                <c:pt idx="1835">
                  <c:v>1-Jan-24</c:v>
                </c:pt>
                <c:pt idx="1836">
                  <c:v>1-Feb-24</c:v>
                </c:pt>
                <c:pt idx="1837">
                  <c:v>1-Mar-24</c:v>
                </c:pt>
                <c:pt idx="1838">
                  <c:v>1-Apr-24</c:v>
                </c:pt>
                <c:pt idx="1839">
                  <c:v>1-May-24</c:v>
                </c:pt>
                <c:pt idx="1840">
                  <c:v>1-Jun-24</c:v>
                </c:pt>
                <c:pt idx="1841">
                  <c:v>1-Jul-24</c:v>
                </c:pt>
                <c:pt idx="1842">
                  <c:v>1-Aug-24</c:v>
                </c:pt>
                <c:pt idx="1843">
                  <c:v>1-Sep-24</c:v>
                </c:pt>
                <c:pt idx="1844">
                  <c:v>1-Oct-24</c:v>
                </c:pt>
                <c:pt idx="1845">
                  <c:v>1-Nov-24</c:v>
                </c:pt>
                <c:pt idx="1846">
                  <c:v>1-Dec-24</c:v>
                </c:pt>
                <c:pt idx="1847">
                  <c:v>1-Jan-25</c:v>
                </c:pt>
                <c:pt idx="1848">
                  <c:v>1-Feb-25</c:v>
                </c:pt>
                <c:pt idx="1849">
                  <c:v>1-Mar-25</c:v>
                </c:pt>
                <c:pt idx="1850">
                  <c:v>1-Apr-25</c:v>
                </c:pt>
                <c:pt idx="1851">
                  <c:v>1-May-25</c:v>
                </c:pt>
                <c:pt idx="1852">
                  <c:v>1-Jun-25</c:v>
                </c:pt>
                <c:pt idx="1853">
                  <c:v>1-Jul-25</c:v>
                </c:pt>
                <c:pt idx="1854">
                  <c:v>1-Aug-25</c:v>
                </c:pt>
                <c:pt idx="1855">
                  <c:v>1-Sep-25</c:v>
                </c:pt>
                <c:pt idx="1856">
                  <c:v>1-Oct-25</c:v>
                </c:pt>
                <c:pt idx="1857">
                  <c:v>1-Nov-25</c:v>
                </c:pt>
                <c:pt idx="1858">
                  <c:v>1-Dec-25</c:v>
                </c:pt>
                <c:pt idx="1859">
                  <c:v>1-Jan-26</c:v>
                </c:pt>
                <c:pt idx="1860">
                  <c:v>1-Feb-26</c:v>
                </c:pt>
                <c:pt idx="1861">
                  <c:v>1-Mar-26</c:v>
                </c:pt>
                <c:pt idx="1862">
                  <c:v>1-Apr-26</c:v>
                </c:pt>
                <c:pt idx="1863">
                  <c:v>1-May-26</c:v>
                </c:pt>
                <c:pt idx="1864">
                  <c:v>1-Jun-26</c:v>
                </c:pt>
                <c:pt idx="1865">
                  <c:v>1-Jul-26</c:v>
                </c:pt>
                <c:pt idx="1866">
                  <c:v>5-Aug-26</c:v>
                </c:pt>
              </c:strCache>
            </c:strRef>
          </c:cat>
          <c:val>
            <c:numRef>
              <c:f>Sheet1!$D$2:$D$1868</c:f>
              <c:numCache>
                <c:formatCode>General</c:formatCode>
                <c:ptCount val="1867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  <c:pt idx="11">
                  <c:v>15</c:v>
                </c:pt>
                <c:pt idx="12">
                  <c:v>15</c:v>
                </c:pt>
                <c:pt idx="13">
                  <c:v>15</c:v>
                </c:pt>
                <c:pt idx="14">
                  <c:v>15</c:v>
                </c:pt>
                <c:pt idx="15">
                  <c:v>15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15</c:v>
                </c:pt>
                <c:pt idx="23">
                  <c:v>15</c:v>
                </c:pt>
                <c:pt idx="24">
                  <c:v>15</c:v>
                </c:pt>
                <c:pt idx="25">
                  <c:v>15</c:v>
                </c:pt>
                <c:pt idx="26">
                  <c:v>15</c:v>
                </c:pt>
                <c:pt idx="27">
                  <c:v>15</c:v>
                </c:pt>
                <c:pt idx="28">
                  <c:v>15</c:v>
                </c:pt>
                <c:pt idx="29">
                  <c:v>15</c:v>
                </c:pt>
                <c:pt idx="30">
                  <c:v>15</c:v>
                </c:pt>
                <c:pt idx="31">
                  <c:v>15</c:v>
                </c:pt>
                <c:pt idx="32">
                  <c:v>15</c:v>
                </c:pt>
                <c:pt idx="33">
                  <c:v>15</c:v>
                </c:pt>
                <c:pt idx="34">
                  <c:v>15</c:v>
                </c:pt>
                <c:pt idx="35">
                  <c:v>15</c:v>
                </c:pt>
                <c:pt idx="36">
                  <c:v>15</c:v>
                </c:pt>
                <c:pt idx="37">
                  <c:v>15</c:v>
                </c:pt>
                <c:pt idx="38">
                  <c:v>15</c:v>
                </c:pt>
                <c:pt idx="39">
                  <c:v>15</c:v>
                </c:pt>
                <c:pt idx="40">
                  <c:v>15</c:v>
                </c:pt>
                <c:pt idx="41">
                  <c:v>15</c:v>
                </c:pt>
                <c:pt idx="42">
                  <c:v>15</c:v>
                </c:pt>
                <c:pt idx="43">
                  <c:v>15</c:v>
                </c:pt>
                <c:pt idx="44">
                  <c:v>15</c:v>
                </c:pt>
                <c:pt idx="45">
                  <c:v>15</c:v>
                </c:pt>
                <c:pt idx="46">
                  <c:v>15</c:v>
                </c:pt>
                <c:pt idx="47">
                  <c:v>15</c:v>
                </c:pt>
                <c:pt idx="48">
                  <c:v>15</c:v>
                </c:pt>
                <c:pt idx="49">
                  <c:v>15</c:v>
                </c:pt>
                <c:pt idx="50">
                  <c:v>15</c:v>
                </c:pt>
                <c:pt idx="51">
                  <c:v>15</c:v>
                </c:pt>
                <c:pt idx="52">
                  <c:v>15</c:v>
                </c:pt>
                <c:pt idx="53">
                  <c:v>15</c:v>
                </c:pt>
                <c:pt idx="54">
                  <c:v>15</c:v>
                </c:pt>
                <c:pt idx="55">
                  <c:v>15</c:v>
                </c:pt>
                <c:pt idx="56">
                  <c:v>15</c:v>
                </c:pt>
                <c:pt idx="57">
                  <c:v>15</c:v>
                </c:pt>
                <c:pt idx="58">
                  <c:v>15</c:v>
                </c:pt>
                <c:pt idx="59">
                  <c:v>15</c:v>
                </c:pt>
                <c:pt idx="60">
                  <c:v>15</c:v>
                </c:pt>
                <c:pt idx="61">
                  <c:v>15</c:v>
                </c:pt>
                <c:pt idx="62">
                  <c:v>15</c:v>
                </c:pt>
                <c:pt idx="63">
                  <c:v>15</c:v>
                </c:pt>
                <c:pt idx="64">
                  <c:v>15</c:v>
                </c:pt>
                <c:pt idx="65">
                  <c:v>15</c:v>
                </c:pt>
                <c:pt idx="66">
                  <c:v>15</c:v>
                </c:pt>
                <c:pt idx="67">
                  <c:v>15</c:v>
                </c:pt>
                <c:pt idx="68">
                  <c:v>15</c:v>
                </c:pt>
                <c:pt idx="69">
                  <c:v>15</c:v>
                </c:pt>
                <c:pt idx="70">
                  <c:v>15</c:v>
                </c:pt>
                <c:pt idx="71">
                  <c:v>15</c:v>
                </c:pt>
                <c:pt idx="72">
                  <c:v>15</c:v>
                </c:pt>
                <c:pt idx="73">
                  <c:v>15</c:v>
                </c:pt>
                <c:pt idx="74">
                  <c:v>15</c:v>
                </c:pt>
                <c:pt idx="75">
                  <c:v>15</c:v>
                </c:pt>
                <c:pt idx="76">
                  <c:v>15</c:v>
                </c:pt>
                <c:pt idx="77">
                  <c:v>15</c:v>
                </c:pt>
                <c:pt idx="78">
                  <c:v>15</c:v>
                </c:pt>
                <c:pt idx="79">
                  <c:v>15</c:v>
                </c:pt>
                <c:pt idx="80">
                  <c:v>15</c:v>
                </c:pt>
                <c:pt idx="81">
                  <c:v>15</c:v>
                </c:pt>
                <c:pt idx="82">
                  <c:v>15</c:v>
                </c:pt>
                <c:pt idx="83">
                  <c:v>15</c:v>
                </c:pt>
                <c:pt idx="84">
                  <c:v>15</c:v>
                </c:pt>
                <c:pt idx="85">
                  <c:v>15</c:v>
                </c:pt>
                <c:pt idx="86">
                  <c:v>15</c:v>
                </c:pt>
                <c:pt idx="87">
                  <c:v>15</c:v>
                </c:pt>
                <c:pt idx="88">
                  <c:v>15</c:v>
                </c:pt>
                <c:pt idx="89">
                  <c:v>15</c:v>
                </c:pt>
                <c:pt idx="90">
                  <c:v>15</c:v>
                </c:pt>
                <c:pt idx="91">
                  <c:v>15</c:v>
                </c:pt>
                <c:pt idx="92">
                  <c:v>15</c:v>
                </c:pt>
                <c:pt idx="93">
                  <c:v>15</c:v>
                </c:pt>
                <c:pt idx="94">
                  <c:v>15</c:v>
                </c:pt>
                <c:pt idx="95">
                  <c:v>15</c:v>
                </c:pt>
                <c:pt idx="96">
                  <c:v>15</c:v>
                </c:pt>
                <c:pt idx="97">
                  <c:v>15</c:v>
                </c:pt>
                <c:pt idx="98">
                  <c:v>15</c:v>
                </c:pt>
                <c:pt idx="99">
                  <c:v>15</c:v>
                </c:pt>
                <c:pt idx="100">
                  <c:v>15</c:v>
                </c:pt>
                <c:pt idx="101">
                  <c:v>15</c:v>
                </c:pt>
                <c:pt idx="102">
                  <c:v>15</c:v>
                </c:pt>
                <c:pt idx="103">
                  <c:v>15</c:v>
                </c:pt>
                <c:pt idx="104">
                  <c:v>15</c:v>
                </c:pt>
                <c:pt idx="105">
                  <c:v>15</c:v>
                </c:pt>
                <c:pt idx="106">
                  <c:v>15</c:v>
                </c:pt>
                <c:pt idx="107">
                  <c:v>15</c:v>
                </c:pt>
                <c:pt idx="108">
                  <c:v>15</c:v>
                </c:pt>
                <c:pt idx="109">
                  <c:v>15</c:v>
                </c:pt>
                <c:pt idx="110">
                  <c:v>15</c:v>
                </c:pt>
                <c:pt idx="111">
                  <c:v>15</c:v>
                </c:pt>
                <c:pt idx="112">
                  <c:v>15</c:v>
                </c:pt>
                <c:pt idx="113">
                  <c:v>15</c:v>
                </c:pt>
                <c:pt idx="114">
                  <c:v>15</c:v>
                </c:pt>
                <c:pt idx="115">
                  <c:v>15</c:v>
                </c:pt>
                <c:pt idx="116">
                  <c:v>15</c:v>
                </c:pt>
                <c:pt idx="117">
                  <c:v>15</c:v>
                </c:pt>
                <c:pt idx="118">
                  <c:v>15</c:v>
                </c:pt>
                <c:pt idx="119">
                  <c:v>15</c:v>
                </c:pt>
                <c:pt idx="120">
                  <c:v>15</c:v>
                </c:pt>
                <c:pt idx="121">
                  <c:v>15</c:v>
                </c:pt>
                <c:pt idx="122">
                  <c:v>15</c:v>
                </c:pt>
                <c:pt idx="123">
                  <c:v>15</c:v>
                </c:pt>
                <c:pt idx="124">
                  <c:v>15</c:v>
                </c:pt>
                <c:pt idx="125">
                  <c:v>15</c:v>
                </c:pt>
                <c:pt idx="126">
                  <c:v>15</c:v>
                </c:pt>
                <c:pt idx="127">
                  <c:v>15</c:v>
                </c:pt>
                <c:pt idx="128">
                  <c:v>15</c:v>
                </c:pt>
                <c:pt idx="129">
                  <c:v>15</c:v>
                </c:pt>
                <c:pt idx="130">
                  <c:v>15</c:v>
                </c:pt>
                <c:pt idx="131">
                  <c:v>15</c:v>
                </c:pt>
                <c:pt idx="132">
                  <c:v>15</c:v>
                </c:pt>
                <c:pt idx="133">
                  <c:v>15</c:v>
                </c:pt>
                <c:pt idx="134">
                  <c:v>15</c:v>
                </c:pt>
                <c:pt idx="135">
                  <c:v>15</c:v>
                </c:pt>
                <c:pt idx="136">
                  <c:v>15</c:v>
                </c:pt>
                <c:pt idx="137">
                  <c:v>15</c:v>
                </c:pt>
                <c:pt idx="138">
                  <c:v>15</c:v>
                </c:pt>
                <c:pt idx="139">
                  <c:v>15</c:v>
                </c:pt>
                <c:pt idx="140">
                  <c:v>15</c:v>
                </c:pt>
                <c:pt idx="141">
                  <c:v>15</c:v>
                </c:pt>
                <c:pt idx="142">
                  <c:v>15</c:v>
                </c:pt>
                <c:pt idx="143">
                  <c:v>15</c:v>
                </c:pt>
                <c:pt idx="144">
                  <c:v>15</c:v>
                </c:pt>
                <c:pt idx="145">
                  <c:v>15</c:v>
                </c:pt>
                <c:pt idx="146">
                  <c:v>15</c:v>
                </c:pt>
                <c:pt idx="147">
                  <c:v>15</c:v>
                </c:pt>
                <c:pt idx="148">
                  <c:v>15</c:v>
                </c:pt>
                <c:pt idx="149">
                  <c:v>15</c:v>
                </c:pt>
                <c:pt idx="150">
                  <c:v>15</c:v>
                </c:pt>
                <c:pt idx="151">
                  <c:v>15</c:v>
                </c:pt>
                <c:pt idx="152">
                  <c:v>15</c:v>
                </c:pt>
                <c:pt idx="153">
                  <c:v>15</c:v>
                </c:pt>
                <c:pt idx="154">
                  <c:v>15</c:v>
                </c:pt>
                <c:pt idx="155">
                  <c:v>15</c:v>
                </c:pt>
                <c:pt idx="156">
                  <c:v>15</c:v>
                </c:pt>
                <c:pt idx="157">
                  <c:v>15</c:v>
                </c:pt>
                <c:pt idx="158">
                  <c:v>15</c:v>
                </c:pt>
                <c:pt idx="159">
                  <c:v>15</c:v>
                </c:pt>
                <c:pt idx="160">
                  <c:v>15</c:v>
                </c:pt>
                <c:pt idx="161">
                  <c:v>15</c:v>
                </c:pt>
                <c:pt idx="162">
                  <c:v>15</c:v>
                </c:pt>
                <c:pt idx="163">
                  <c:v>15</c:v>
                </c:pt>
                <c:pt idx="164">
                  <c:v>15</c:v>
                </c:pt>
                <c:pt idx="165">
                  <c:v>15</c:v>
                </c:pt>
                <c:pt idx="166">
                  <c:v>15</c:v>
                </c:pt>
                <c:pt idx="167">
                  <c:v>15</c:v>
                </c:pt>
                <c:pt idx="168">
                  <c:v>15</c:v>
                </c:pt>
                <c:pt idx="169">
                  <c:v>15</c:v>
                </c:pt>
                <c:pt idx="170">
                  <c:v>15</c:v>
                </c:pt>
                <c:pt idx="171">
                  <c:v>15</c:v>
                </c:pt>
                <c:pt idx="172">
                  <c:v>15</c:v>
                </c:pt>
                <c:pt idx="173">
                  <c:v>15</c:v>
                </c:pt>
                <c:pt idx="174">
                  <c:v>15</c:v>
                </c:pt>
                <c:pt idx="175">
                  <c:v>15</c:v>
                </c:pt>
                <c:pt idx="176">
                  <c:v>15</c:v>
                </c:pt>
                <c:pt idx="177">
                  <c:v>15</c:v>
                </c:pt>
                <c:pt idx="178">
                  <c:v>15</c:v>
                </c:pt>
                <c:pt idx="179">
                  <c:v>15</c:v>
                </c:pt>
                <c:pt idx="180">
                  <c:v>15</c:v>
                </c:pt>
                <c:pt idx="181">
                  <c:v>15</c:v>
                </c:pt>
                <c:pt idx="182">
                  <c:v>15</c:v>
                </c:pt>
                <c:pt idx="183">
                  <c:v>15</c:v>
                </c:pt>
                <c:pt idx="184">
                  <c:v>15</c:v>
                </c:pt>
                <c:pt idx="185">
                  <c:v>15</c:v>
                </c:pt>
                <c:pt idx="186">
                  <c:v>15</c:v>
                </c:pt>
                <c:pt idx="187">
                  <c:v>15</c:v>
                </c:pt>
                <c:pt idx="188">
                  <c:v>15</c:v>
                </c:pt>
                <c:pt idx="189">
                  <c:v>15</c:v>
                </c:pt>
                <c:pt idx="190">
                  <c:v>15</c:v>
                </c:pt>
                <c:pt idx="191">
                  <c:v>15</c:v>
                </c:pt>
                <c:pt idx="192">
                  <c:v>15</c:v>
                </c:pt>
                <c:pt idx="193">
                  <c:v>15</c:v>
                </c:pt>
                <c:pt idx="194">
                  <c:v>15</c:v>
                </c:pt>
                <c:pt idx="195">
                  <c:v>15</c:v>
                </c:pt>
                <c:pt idx="196">
                  <c:v>15</c:v>
                </c:pt>
                <c:pt idx="197">
                  <c:v>15</c:v>
                </c:pt>
                <c:pt idx="198">
                  <c:v>15</c:v>
                </c:pt>
                <c:pt idx="199">
                  <c:v>15</c:v>
                </c:pt>
                <c:pt idx="200">
                  <c:v>15</c:v>
                </c:pt>
                <c:pt idx="201">
                  <c:v>15</c:v>
                </c:pt>
                <c:pt idx="202">
                  <c:v>15</c:v>
                </c:pt>
                <c:pt idx="203">
                  <c:v>15</c:v>
                </c:pt>
                <c:pt idx="204">
                  <c:v>15</c:v>
                </c:pt>
                <c:pt idx="205">
                  <c:v>15</c:v>
                </c:pt>
                <c:pt idx="206">
                  <c:v>15</c:v>
                </c:pt>
                <c:pt idx="207">
                  <c:v>15</c:v>
                </c:pt>
                <c:pt idx="208">
                  <c:v>15</c:v>
                </c:pt>
                <c:pt idx="209">
                  <c:v>15</c:v>
                </c:pt>
                <c:pt idx="210">
                  <c:v>15</c:v>
                </c:pt>
                <c:pt idx="211">
                  <c:v>15</c:v>
                </c:pt>
                <c:pt idx="212">
                  <c:v>15</c:v>
                </c:pt>
                <c:pt idx="213">
                  <c:v>15</c:v>
                </c:pt>
                <c:pt idx="214">
                  <c:v>15</c:v>
                </c:pt>
                <c:pt idx="215">
                  <c:v>15</c:v>
                </c:pt>
                <c:pt idx="216">
                  <c:v>15</c:v>
                </c:pt>
                <c:pt idx="217">
                  <c:v>15</c:v>
                </c:pt>
                <c:pt idx="218">
                  <c:v>15</c:v>
                </c:pt>
                <c:pt idx="219">
                  <c:v>15</c:v>
                </c:pt>
                <c:pt idx="220">
                  <c:v>15</c:v>
                </c:pt>
                <c:pt idx="221">
                  <c:v>15</c:v>
                </c:pt>
                <c:pt idx="222">
                  <c:v>15</c:v>
                </c:pt>
                <c:pt idx="223">
                  <c:v>15</c:v>
                </c:pt>
                <c:pt idx="224">
                  <c:v>15</c:v>
                </c:pt>
                <c:pt idx="225">
                  <c:v>15</c:v>
                </c:pt>
                <c:pt idx="226">
                  <c:v>15</c:v>
                </c:pt>
                <c:pt idx="227">
                  <c:v>15</c:v>
                </c:pt>
                <c:pt idx="228">
                  <c:v>15</c:v>
                </c:pt>
                <c:pt idx="229">
                  <c:v>15</c:v>
                </c:pt>
                <c:pt idx="230">
                  <c:v>15</c:v>
                </c:pt>
                <c:pt idx="231">
                  <c:v>15</c:v>
                </c:pt>
                <c:pt idx="232">
                  <c:v>15</c:v>
                </c:pt>
                <c:pt idx="233">
                  <c:v>15</c:v>
                </c:pt>
                <c:pt idx="234">
                  <c:v>15</c:v>
                </c:pt>
                <c:pt idx="235">
                  <c:v>15</c:v>
                </c:pt>
                <c:pt idx="236">
                  <c:v>15</c:v>
                </c:pt>
                <c:pt idx="237">
                  <c:v>15</c:v>
                </c:pt>
                <c:pt idx="238">
                  <c:v>15</c:v>
                </c:pt>
                <c:pt idx="239">
                  <c:v>15</c:v>
                </c:pt>
                <c:pt idx="240">
                  <c:v>15</c:v>
                </c:pt>
                <c:pt idx="241">
                  <c:v>15</c:v>
                </c:pt>
                <c:pt idx="242">
                  <c:v>15</c:v>
                </c:pt>
                <c:pt idx="243">
                  <c:v>15</c:v>
                </c:pt>
                <c:pt idx="244">
                  <c:v>15</c:v>
                </c:pt>
                <c:pt idx="245">
                  <c:v>15</c:v>
                </c:pt>
                <c:pt idx="246">
                  <c:v>15</c:v>
                </c:pt>
                <c:pt idx="247">
                  <c:v>15</c:v>
                </c:pt>
                <c:pt idx="248">
                  <c:v>15</c:v>
                </c:pt>
                <c:pt idx="249">
                  <c:v>15</c:v>
                </c:pt>
                <c:pt idx="250">
                  <c:v>15</c:v>
                </c:pt>
                <c:pt idx="251">
                  <c:v>15</c:v>
                </c:pt>
                <c:pt idx="252">
                  <c:v>15</c:v>
                </c:pt>
                <c:pt idx="253">
                  <c:v>15</c:v>
                </c:pt>
                <c:pt idx="254">
                  <c:v>15</c:v>
                </c:pt>
                <c:pt idx="255">
                  <c:v>15</c:v>
                </c:pt>
                <c:pt idx="256">
                  <c:v>15</c:v>
                </c:pt>
                <c:pt idx="257">
                  <c:v>15</c:v>
                </c:pt>
                <c:pt idx="258">
                  <c:v>15</c:v>
                </c:pt>
                <c:pt idx="259">
                  <c:v>15</c:v>
                </c:pt>
                <c:pt idx="260">
                  <c:v>15</c:v>
                </c:pt>
                <c:pt idx="261">
                  <c:v>15</c:v>
                </c:pt>
                <c:pt idx="262">
                  <c:v>15</c:v>
                </c:pt>
                <c:pt idx="263">
                  <c:v>15</c:v>
                </c:pt>
                <c:pt idx="264">
                  <c:v>15</c:v>
                </c:pt>
                <c:pt idx="265">
                  <c:v>15</c:v>
                </c:pt>
                <c:pt idx="266">
                  <c:v>15</c:v>
                </c:pt>
                <c:pt idx="267">
                  <c:v>15</c:v>
                </c:pt>
                <c:pt idx="268">
                  <c:v>15</c:v>
                </c:pt>
                <c:pt idx="269">
                  <c:v>15</c:v>
                </c:pt>
                <c:pt idx="270">
                  <c:v>15</c:v>
                </c:pt>
                <c:pt idx="271">
                  <c:v>15</c:v>
                </c:pt>
                <c:pt idx="272">
                  <c:v>15</c:v>
                </c:pt>
                <c:pt idx="273">
                  <c:v>15</c:v>
                </c:pt>
                <c:pt idx="274">
                  <c:v>15</c:v>
                </c:pt>
                <c:pt idx="275">
                  <c:v>15</c:v>
                </c:pt>
                <c:pt idx="276">
                  <c:v>15</c:v>
                </c:pt>
                <c:pt idx="277">
                  <c:v>15</c:v>
                </c:pt>
                <c:pt idx="278">
                  <c:v>15</c:v>
                </c:pt>
                <c:pt idx="279">
                  <c:v>15</c:v>
                </c:pt>
                <c:pt idx="280">
                  <c:v>15</c:v>
                </c:pt>
                <c:pt idx="281">
                  <c:v>15</c:v>
                </c:pt>
                <c:pt idx="282">
                  <c:v>15</c:v>
                </c:pt>
                <c:pt idx="283">
                  <c:v>15</c:v>
                </c:pt>
                <c:pt idx="284">
                  <c:v>15</c:v>
                </c:pt>
                <c:pt idx="285">
                  <c:v>15</c:v>
                </c:pt>
                <c:pt idx="286">
                  <c:v>15</c:v>
                </c:pt>
                <c:pt idx="287">
                  <c:v>15</c:v>
                </c:pt>
                <c:pt idx="288">
                  <c:v>15</c:v>
                </c:pt>
                <c:pt idx="289">
                  <c:v>15</c:v>
                </c:pt>
                <c:pt idx="290">
                  <c:v>15</c:v>
                </c:pt>
                <c:pt idx="291">
                  <c:v>15</c:v>
                </c:pt>
                <c:pt idx="292">
                  <c:v>15</c:v>
                </c:pt>
                <c:pt idx="293">
                  <c:v>15</c:v>
                </c:pt>
                <c:pt idx="294">
                  <c:v>15</c:v>
                </c:pt>
                <c:pt idx="295">
                  <c:v>15</c:v>
                </c:pt>
                <c:pt idx="296">
                  <c:v>15</c:v>
                </c:pt>
                <c:pt idx="297">
                  <c:v>15</c:v>
                </c:pt>
                <c:pt idx="298">
                  <c:v>15</c:v>
                </c:pt>
                <c:pt idx="299">
                  <c:v>15</c:v>
                </c:pt>
                <c:pt idx="300">
                  <c:v>15</c:v>
                </c:pt>
                <c:pt idx="301">
                  <c:v>15</c:v>
                </c:pt>
                <c:pt idx="302">
                  <c:v>15</c:v>
                </c:pt>
                <c:pt idx="303">
                  <c:v>15</c:v>
                </c:pt>
                <c:pt idx="304">
                  <c:v>15</c:v>
                </c:pt>
                <c:pt idx="305">
                  <c:v>15</c:v>
                </c:pt>
                <c:pt idx="306">
                  <c:v>15</c:v>
                </c:pt>
                <c:pt idx="307">
                  <c:v>15</c:v>
                </c:pt>
                <c:pt idx="308">
                  <c:v>15</c:v>
                </c:pt>
                <c:pt idx="309">
                  <c:v>15</c:v>
                </c:pt>
                <c:pt idx="310">
                  <c:v>15</c:v>
                </c:pt>
                <c:pt idx="311">
                  <c:v>15</c:v>
                </c:pt>
                <c:pt idx="312">
                  <c:v>15</c:v>
                </c:pt>
                <c:pt idx="313">
                  <c:v>15</c:v>
                </c:pt>
                <c:pt idx="314">
                  <c:v>15</c:v>
                </c:pt>
                <c:pt idx="315">
                  <c:v>15</c:v>
                </c:pt>
                <c:pt idx="316">
                  <c:v>15</c:v>
                </c:pt>
                <c:pt idx="317">
                  <c:v>15</c:v>
                </c:pt>
                <c:pt idx="318">
                  <c:v>15</c:v>
                </c:pt>
                <c:pt idx="319">
                  <c:v>15</c:v>
                </c:pt>
                <c:pt idx="320">
                  <c:v>15</c:v>
                </c:pt>
                <c:pt idx="321">
                  <c:v>15</c:v>
                </c:pt>
                <c:pt idx="322">
                  <c:v>15</c:v>
                </c:pt>
                <c:pt idx="323">
                  <c:v>15</c:v>
                </c:pt>
                <c:pt idx="324">
                  <c:v>15</c:v>
                </c:pt>
                <c:pt idx="325">
                  <c:v>15</c:v>
                </c:pt>
                <c:pt idx="326">
                  <c:v>15</c:v>
                </c:pt>
                <c:pt idx="327">
                  <c:v>15</c:v>
                </c:pt>
                <c:pt idx="328">
                  <c:v>15</c:v>
                </c:pt>
                <c:pt idx="329">
                  <c:v>15</c:v>
                </c:pt>
                <c:pt idx="330">
                  <c:v>15</c:v>
                </c:pt>
                <c:pt idx="331">
                  <c:v>15</c:v>
                </c:pt>
                <c:pt idx="332">
                  <c:v>15</c:v>
                </c:pt>
                <c:pt idx="333">
                  <c:v>15</c:v>
                </c:pt>
                <c:pt idx="334">
                  <c:v>15</c:v>
                </c:pt>
                <c:pt idx="335">
                  <c:v>15</c:v>
                </c:pt>
                <c:pt idx="336">
                  <c:v>15</c:v>
                </c:pt>
                <c:pt idx="337">
                  <c:v>15</c:v>
                </c:pt>
                <c:pt idx="338">
                  <c:v>15</c:v>
                </c:pt>
                <c:pt idx="339">
                  <c:v>15</c:v>
                </c:pt>
                <c:pt idx="340">
                  <c:v>15</c:v>
                </c:pt>
                <c:pt idx="341">
                  <c:v>15</c:v>
                </c:pt>
                <c:pt idx="342">
                  <c:v>15</c:v>
                </c:pt>
                <c:pt idx="343">
                  <c:v>15</c:v>
                </c:pt>
                <c:pt idx="344">
                  <c:v>15</c:v>
                </c:pt>
                <c:pt idx="345">
                  <c:v>15</c:v>
                </c:pt>
                <c:pt idx="346">
                  <c:v>15</c:v>
                </c:pt>
                <c:pt idx="347">
                  <c:v>15</c:v>
                </c:pt>
                <c:pt idx="348">
                  <c:v>15</c:v>
                </c:pt>
                <c:pt idx="349">
                  <c:v>15</c:v>
                </c:pt>
                <c:pt idx="350">
                  <c:v>15</c:v>
                </c:pt>
                <c:pt idx="351">
                  <c:v>15</c:v>
                </c:pt>
                <c:pt idx="352">
                  <c:v>15</c:v>
                </c:pt>
                <c:pt idx="353">
                  <c:v>15</c:v>
                </c:pt>
                <c:pt idx="354">
                  <c:v>15</c:v>
                </c:pt>
                <c:pt idx="355">
                  <c:v>15</c:v>
                </c:pt>
                <c:pt idx="356">
                  <c:v>15</c:v>
                </c:pt>
                <c:pt idx="357">
                  <c:v>15</c:v>
                </c:pt>
                <c:pt idx="358">
                  <c:v>15</c:v>
                </c:pt>
                <c:pt idx="359">
                  <c:v>15</c:v>
                </c:pt>
                <c:pt idx="360">
                  <c:v>15</c:v>
                </c:pt>
                <c:pt idx="361">
                  <c:v>15</c:v>
                </c:pt>
                <c:pt idx="362">
                  <c:v>15</c:v>
                </c:pt>
                <c:pt idx="363">
                  <c:v>15</c:v>
                </c:pt>
                <c:pt idx="364">
                  <c:v>15</c:v>
                </c:pt>
                <c:pt idx="365">
                  <c:v>15</c:v>
                </c:pt>
                <c:pt idx="366">
                  <c:v>15</c:v>
                </c:pt>
                <c:pt idx="367">
                  <c:v>15</c:v>
                </c:pt>
                <c:pt idx="368">
                  <c:v>15</c:v>
                </c:pt>
                <c:pt idx="369">
                  <c:v>15</c:v>
                </c:pt>
                <c:pt idx="370">
                  <c:v>15</c:v>
                </c:pt>
                <c:pt idx="371">
                  <c:v>15</c:v>
                </c:pt>
                <c:pt idx="372">
                  <c:v>15</c:v>
                </c:pt>
                <c:pt idx="373">
                  <c:v>15</c:v>
                </c:pt>
                <c:pt idx="374">
                  <c:v>15</c:v>
                </c:pt>
                <c:pt idx="375">
                  <c:v>15</c:v>
                </c:pt>
                <c:pt idx="376">
                  <c:v>15</c:v>
                </c:pt>
                <c:pt idx="377">
                  <c:v>15</c:v>
                </c:pt>
                <c:pt idx="378">
                  <c:v>15</c:v>
                </c:pt>
                <c:pt idx="379">
                  <c:v>15</c:v>
                </c:pt>
                <c:pt idx="380">
                  <c:v>15</c:v>
                </c:pt>
                <c:pt idx="381">
                  <c:v>15</c:v>
                </c:pt>
                <c:pt idx="382">
                  <c:v>15</c:v>
                </c:pt>
                <c:pt idx="383">
                  <c:v>15</c:v>
                </c:pt>
                <c:pt idx="384">
                  <c:v>15</c:v>
                </c:pt>
                <c:pt idx="385">
                  <c:v>15</c:v>
                </c:pt>
                <c:pt idx="386">
                  <c:v>15</c:v>
                </c:pt>
                <c:pt idx="387">
                  <c:v>15</c:v>
                </c:pt>
                <c:pt idx="388">
                  <c:v>15</c:v>
                </c:pt>
                <c:pt idx="389">
                  <c:v>15</c:v>
                </c:pt>
                <c:pt idx="390">
                  <c:v>15</c:v>
                </c:pt>
                <c:pt idx="391">
                  <c:v>15</c:v>
                </c:pt>
                <c:pt idx="392">
                  <c:v>15</c:v>
                </c:pt>
                <c:pt idx="393">
                  <c:v>15</c:v>
                </c:pt>
                <c:pt idx="394">
                  <c:v>15</c:v>
                </c:pt>
                <c:pt idx="395">
                  <c:v>15</c:v>
                </c:pt>
                <c:pt idx="396">
                  <c:v>15</c:v>
                </c:pt>
                <c:pt idx="397">
                  <c:v>15</c:v>
                </c:pt>
                <c:pt idx="398">
                  <c:v>15</c:v>
                </c:pt>
                <c:pt idx="399">
                  <c:v>15</c:v>
                </c:pt>
                <c:pt idx="400">
                  <c:v>15</c:v>
                </c:pt>
                <c:pt idx="401">
                  <c:v>15</c:v>
                </c:pt>
                <c:pt idx="402">
                  <c:v>15</c:v>
                </c:pt>
                <c:pt idx="403">
                  <c:v>15</c:v>
                </c:pt>
                <c:pt idx="404">
                  <c:v>15</c:v>
                </c:pt>
                <c:pt idx="405">
                  <c:v>15</c:v>
                </c:pt>
                <c:pt idx="406">
                  <c:v>15</c:v>
                </c:pt>
                <c:pt idx="407">
                  <c:v>15</c:v>
                </c:pt>
                <c:pt idx="408">
                  <c:v>15</c:v>
                </c:pt>
                <c:pt idx="409">
                  <c:v>15</c:v>
                </c:pt>
                <c:pt idx="410">
                  <c:v>15</c:v>
                </c:pt>
                <c:pt idx="411">
                  <c:v>15</c:v>
                </c:pt>
                <c:pt idx="412">
                  <c:v>15</c:v>
                </c:pt>
                <c:pt idx="413">
                  <c:v>15</c:v>
                </c:pt>
                <c:pt idx="414">
                  <c:v>15</c:v>
                </c:pt>
                <c:pt idx="415">
                  <c:v>15</c:v>
                </c:pt>
                <c:pt idx="416">
                  <c:v>15</c:v>
                </c:pt>
                <c:pt idx="417">
                  <c:v>15</c:v>
                </c:pt>
                <c:pt idx="418">
                  <c:v>15</c:v>
                </c:pt>
                <c:pt idx="419">
                  <c:v>15</c:v>
                </c:pt>
                <c:pt idx="420">
                  <c:v>15</c:v>
                </c:pt>
                <c:pt idx="421">
                  <c:v>15</c:v>
                </c:pt>
                <c:pt idx="422">
                  <c:v>15</c:v>
                </c:pt>
                <c:pt idx="423">
                  <c:v>15</c:v>
                </c:pt>
                <c:pt idx="424">
                  <c:v>15</c:v>
                </c:pt>
                <c:pt idx="425">
                  <c:v>15</c:v>
                </c:pt>
                <c:pt idx="426">
                  <c:v>15</c:v>
                </c:pt>
                <c:pt idx="427">
                  <c:v>15</c:v>
                </c:pt>
                <c:pt idx="428">
                  <c:v>15</c:v>
                </c:pt>
                <c:pt idx="429">
                  <c:v>15</c:v>
                </c:pt>
                <c:pt idx="430">
                  <c:v>15</c:v>
                </c:pt>
                <c:pt idx="431">
                  <c:v>15</c:v>
                </c:pt>
                <c:pt idx="432">
                  <c:v>15</c:v>
                </c:pt>
                <c:pt idx="433">
                  <c:v>15</c:v>
                </c:pt>
                <c:pt idx="434">
                  <c:v>15</c:v>
                </c:pt>
                <c:pt idx="435">
                  <c:v>15</c:v>
                </c:pt>
                <c:pt idx="436">
                  <c:v>15</c:v>
                </c:pt>
                <c:pt idx="437">
                  <c:v>15</c:v>
                </c:pt>
                <c:pt idx="438">
                  <c:v>15</c:v>
                </c:pt>
                <c:pt idx="439">
                  <c:v>15</c:v>
                </c:pt>
                <c:pt idx="440">
                  <c:v>15</c:v>
                </c:pt>
                <c:pt idx="441">
                  <c:v>15</c:v>
                </c:pt>
                <c:pt idx="442">
                  <c:v>15</c:v>
                </c:pt>
                <c:pt idx="443">
                  <c:v>15</c:v>
                </c:pt>
                <c:pt idx="444">
                  <c:v>15</c:v>
                </c:pt>
                <c:pt idx="445">
                  <c:v>15</c:v>
                </c:pt>
                <c:pt idx="446">
                  <c:v>15</c:v>
                </c:pt>
                <c:pt idx="447">
                  <c:v>15</c:v>
                </c:pt>
                <c:pt idx="448">
                  <c:v>15</c:v>
                </c:pt>
                <c:pt idx="449">
                  <c:v>15</c:v>
                </c:pt>
                <c:pt idx="450">
                  <c:v>15</c:v>
                </c:pt>
                <c:pt idx="451">
                  <c:v>15</c:v>
                </c:pt>
                <c:pt idx="452">
                  <c:v>15</c:v>
                </c:pt>
                <c:pt idx="453">
                  <c:v>15</c:v>
                </c:pt>
                <c:pt idx="454">
                  <c:v>15</c:v>
                </c:pt>
                <c:pt idx="455">
                  <c:v>15</c:v>
                </c:pt>
                <c:pt idx="456">
                  <c:v>15</c:v>
                </c:pt>
                <c:pt idx="457">
                  <c:v>15</c:v>
                </c:pt>
                <c:pt idx="458">
                  <c:v>15</c:v>
                </c:pt>
                <c:pt idx="459">
                  <c:v>15</c:v>
                </c:pt>
                <c:pt idx="460">
                  <c:v>15</c:v>
                </c:pt>
                <c:pt idx="461">
                  <c:v>15</c:v>
                </c:pt>
                <c:pt idx="462">
                  <c:v>15</c:v>
                </c:pt>
                <c:pt idx="463">
                  <c:v>15</c:v>
                </c:pt>
                <c:pt idx="464">
                  <c:v>15</c:v>
                </c:pt>
                <c:pt idx="465">
                  <c:v>15</c:v>
                </c:pt>
                <c:pt idx="466">
                  <c:v>15</c:v>
                </c:pt>
                <c:pt idx="467">
                  <c:v>15</c:v>
                </c:pt>
                <c:pt idx="468">
                  <c:v>15</c:v>
                </c:pt>
                <c:pt idx="469">
                  <c:v>15</c:v>
                </c:pt>
                <c:pt idx="470">
                  <c:v>15</c:v>
                </c:pt>
                <c:pt idx="471">
                  <c:v>15</c:v>
                </c:pt>
                <c:pt idx="472">
                  <c:v>15</c:v>
                </c:pt>
                <c:pt idx="473">
                  <c:v>15</c:v>
                </c:pt>
                <c:pt idx="474">
                  <c:v>15</c:v>
                </c:pt>
                <c:pt idx="475">
                  <c:v>15</c:v>
                </c:pt>
                <c:pt idx="476">
                  <c:v>15</c:v>
                </c:pt>
                <c:pt idx="477">
                  <c:v>15</c:v>
                </c:pt>
                <c:pt idx="478">
                  <c:v>15</c:v>
                </c:pt>
                <c:pt idx="479">
                  <c:v>15</c:v>
                </c:pt>
                <c:pt idx="480">
                  <c:v>15</c:v>
                </c:pt>
                <c:pt idx="481">
                  <c:v>15</c:v>
                </c:pt>
                <c:pt idx="482">
                  <c:v>15</c:v>
                </c:pt>
                <c:pt idx="483">
                  <c:v>15</c:v>
                </c:pt>
                <c:pt idx="484">
                  <c:v>15</c:v>
                </c:pt>
                <c:pt idx="485">
                  <c:v>15</c:v>
                </c:pt>
                <c:pt idx="486">
                  <c:v>15</c:v>
                </c:pt>
                <c:pt idx="487">
                  <c:v>15</c:v>
                </c:pt>
                <c:pt idx="488">
                  <c:v>15</c:v>
                </c:pt>
                <c:pt idx="489">
                  <c:v>15</c:v>
                </c:pt>
                <c:pt idx="490">
                  <c:v>15</c:v>
                </c:pt>
                <c:pt idx="491">
                  <c:v>15</c:v>
                </c:pt>
                <c:pt idx="492">
                  <c:v>15</c:v>
                </c:pt>
                <c:pt idx="493">
                  <c:v>15</c:v>
                </c:pt>
                <c:pt idx="494">
                  <c:v>15</c:v>
                </c:pt>
                <c:pt idx="495">
                  <c:v>15</c:v>
                </c:pt>
                <c:pt idx="496">
                  <c:v>15</c:v>
                </c:pt>
                <c:pt idx="497">
                  <c:v>15</c:v>
                </c:pt>
                <c:pt idx="498">
                  <c:v>15</c:v>
                </c:pt>
                <c:pt idx="499">
                  <c:v>15</c:v>
                </c:pt>
                <c:pt idx="500">
                  <c:v>15</c:v>
                </c:pt>
                <c:pt idx="501">
                  <c:v>15</c:v>
                </c:pt>
                <c:pt idx="502">
                  <c:v>15</c:v>
                </c:pt>
                <c:pt idx="503">
                  <c:v>15</c:v>
                </c:pt>
                <c:pt idx="504">
                  <c:v>15</c:v>
                </c:pt>
                <c:pt idx="505">
                  <c:v>15</c:v>
                </c:pt>
                <c:pt idx="506">
                  <c:v>15</c:v>
                </c:pt>
                <c:pt idx="507">
                  <c:v>15</c:v>
                </c:pt>
                <c:pt idx="508">
                  <c:v>15</c:v>
                </c:pt>
                <c:pt idx="509">
                  <c:v>15</c:v>
                </c:pt>
                <c:pt idx="510">
                  <c:v>15</c:v>
                </c:pt>
                <c:pt idx="511">
                  <c:v>15</c:v>
                </c:pt>
                <c:pt idx="512">
                  <c:v>15</c:v>
                </c:pt>
                <c:pt idx="513">
                  <c:v>15</c:v>
                </c:pt>
                <c:pt idx="514">
                  <c:v>15</c:v>
                </c:pt>
                <c:pt idx="515">
                  <c:v>15</c:v>
                </c:pt>
                <c:pt idx="516">
                  <c:v>15</c:v>
                </c:pt>
                <c:pt idx="517">
                  <c:v>15</c:v>
                </c:pt>
                <c:pt idx="518">
                  <c:v>15</c:v>
                </c:pt>
                <c:pt idx="519">
                  <c:v>15</c:v>
                </c:pt>
                <c:pt idx="520">
                  <c:v>15</c:v>
                </c:pt>
                <c:pt idx="521">
                  <c:v>15</c:v>
                </c:pt>
                <c:pt idx="522">
                  <c:v>15</c:v>
                </c:pt>
                <c:pt idx="523">
                  <c:v>15</c:v>
                </c:pt>
                <c:pt idx="524">
                  <c:v>15</c:v>
                </c:pt>
                <c:pt idx="525">
                  <c:v>15</c:v>
                </c:pt>
                <c:pt idx="526">
                  <c:v>15</c:v>
                </c:pt>
                <c:pt idx="527">
                  <c:v>15</c:v>
                </c:pt>
                <c:pt idx="528">
                  <c:v>15</c:v>
                </c:pt>
                <c:pt idx="529">
                  <c:v>15</c:v>
                </c:pt>
                <c:pt idx="530">
                  <c:v>15</c:v>
                </c:pt>
                <c:pt idx="531">
                  <c:v>15</c:v>
                </c:pt>
                <c:pt idx="532">
                  <c:v>15</c:v>
                </c:pt>
                <c:pt idx="533">
                  <c:v>15</c:v>
                </c:pt>
                <c:pt idx="534">
                  <c:v>15</c:v>
                </c:pt>
                <c:pt idx="535">
                  <c:v>15</c:v>
                </c:pt>
                <c:pt idx="536">
                  <c:v>15</c:v>
                </c:pt>
                <c:pt idx="537">
                  <c:v>15</c:v>
                </c:pt>
                <c:pt idx="538">
                  <c:v>15</c:v>
                </c:pt>
                <c:pt idx="539">
                  <c:v>15</c:v>
                </c:pt>
                <c:pt idx="540">
                  <c:v>15</c:v>
                </c:pt>
                <c:pt idx="541">
                  <c:v>15</c:v>
                </c:pt>
                <c:pt idx="542">
                  <c:v>15</c:v>
                </c:pt>
                <c:pt idx="543">
                  <c:v>15</c:v>
                </c:pt>
                <c:pt idx="544">
                  <c:v>15</c:v>
                </c:pt>
                <c:pt idx="545">
                  <c:v>15</c:v>
                </c:pt>
                <c:pt idx="546">
                  <c:v>15</c:v>
                </c:pt>
                <c:pt idx="547">
                  <c:v>15</c:v>
                </c:pt>
                <c:pt idx="548">
                  <c:v>15</c:v>
                </c:pt>
                <c:pt idx="549">
                  <c:v>15</c:v>
                </c:pt>
                <c:pt idx="550">
                  <c:v>15</c:v>
                </c:pt>
                <c:pt idx="551">
                  <c:v>15</c:v>
                </c:pt>
                <c:pt idx="552">
                  <c:v>15</c:v>
                </c:pt>
                <c:pt idx="553">
                  <c:v>15</c:v>
                </c:pt>
                <c:pt idx="554">
                  <c:v>15</c:v>
                </c:pt>
                <c:pt idx="555">
                  <c:v>15</c:v>
                </c:pt>
                <c:pt idx="556">
                  <c:v>15</c:v>
                </c:pt>
                <c:pt idx="557">
                  <c:v>15</c:v>
                </c:pt>
                <c:pt idx="558">
                  <c:v>15</c:v>
                </c:pt>
                <c:pt idx="559">
                  <c:v>15</c:v>
                </c:pt>
                <c:pt idx="560">
                  <c:v>15</c:v>
                </c:pt>
                <c:pt idx="561">
                  <c:v>15</c:v>
                </c:pt>
                <c:pt idx="562">
                  <c:v>15</c:v>
                </c:pt>
                <c:pt idx="563">
                  <c:v>15</c:v>
                </c:pt>
                <c:pt idx="564">
                  <c:v>15</c:v>
                </c:pt>
                <c:pt idx="565">
                  <c:v>15</c:v>
                </c:pt>
                <c:pt idx="566">
                  <c:v>15</c:v>
                </c:pt>
                <c:pt idx="567">
                  <c:v>15</c:v>
                </c:pt>
                <c:pt idx="568">
                  <c:v>15</c:v>
                </c:pt>
                <c:pt idx="569">
                  <c:v>15</c:v>
                </c:pt>
                <c:pt idx="570">
                  <c:v>15</c:v>
                </c:pt>
                <c:pt idx="571">
                  <c:v>15</c:v>
                </c:pt>
                <c:pt idx="572">
                  <c:v>15</c:v>
                </c:pt>
                <c:pt idx="573">
                  <c:v>15</c:v>
                </c:pt>
                <c:pt idx="574">
                  <c:v>15</c:v>
                </c:pt>
                <c:pt idx="575">
                  <c:v>15</c:v>
                </c:pt>
                <c:pt idx="576">
                  <c:v>15</c:v>
                </c:pt>
                <c:pt idx="577">
                  <c:v>15</c:v>
                </c:pt>
                <c:pt idx="578">
                  <c:v>15</c:v>
                </c:pt>
                <c:pt idx="579">
                  <c:v>15</c:v>
                </c:pt>
                <c:pt idx="580">
                  <c:v>15</c:v>
                </c:pt>
                <c:pt idx="581">
                  <c:v>15</c:v>
                </c:pt>
                <c:pt idx="582">
                  <c:v>15</c:v>
                </c:pt>
                <c:pt idx="583">
                  <c:v>15</c:v>
                </c:pt>
                <c:pt idx="584">
                  <c:v>15</c:v>
                </c:pt>
                <c:pt idx="585">
                  <c:v>15</c:v>
                </c:pt>
                <c:pt idx="586">
                  <c:v>15</c:v>
                </c:pt>
                <c:pt idx="587">
                  <c:v>15</c:v>
                </c:pt>
                <c:pt idx="588">
                  <c:v>15</c:v>
                </c:pt>
                <c:pt idx="589">
                  <c:v>15</c:v>
                </c:pt>
                <c:pt idx="590">
                  <c:v>15</c:v>
                </c:pt>
                <c:pt idx="591">
                  <c:v>15</c:v>
                </c:pt>
                <c:pt idx="592">
                  <c:v>15</c:v>
                </c:pt>
                <c:pt idx="593">
                  <c:v>15</c:v>
                </c:pt>
                <c:pt idx="594">
                  <c:v>15</c:v>
                </c:pt>
                <c:pt idx="595">
                  <c:v>15</c:v>
                </c:pt>
                <c:pt idx="596">
                  <c:v>15</c:v>
                </c:pt>
                <c:pt idx="597">
                  <c:v>15</c:v>
                </c:pt>
                <c:pt idx="598">
                  <c:v>15</c:v>
                </c:pt>
                <c:pt idx="599">
                  <c:v>15</c:v>
                </c:pt>
                <c:pt idx="600">
                  <c:v>15</c:v>
                </c:pt>
                <c:pt idx="601">
                  <c:v>15</c:v>
                </c:pt>
                <c:pt idx="602">
                  <c:v>15</c:v>
                </c:pt>
                <c:pt idx="603">
                  <c:v>15</c:v>
                </c:pt>
                <c:pt idx="604">
                  <c:v>15</c:v>
                </c:pt>
                <c:pt idx="605">
                  <c:v>15</c:v>
                </c:pt>
                <c:pt idx="606">
                  <c:v>15</c:v>
                </c:pt>
                <c:pt idx="607">
                  <c:v>15</c:v>
                </c:pt>
                <c:pt idx="608">
                  <c:v>15</c:v>
                </c:pt>
                <c:pt idx="609">
                  <c:v>15</c:v>
                </c:pt>
                <c:pt idx="610">
                  <c:v>15</c:v>
                </c:pt>
                <c:pt idx="611">
                  <c:v>15</c:v>
                </c:pt>
                <c:pt idx="612">
                  <c:v>15</c:v>
                </c:pt>
                <c:pt idx="613">
                  <c:v>15</c:v>
                </c:pt>
                <c:pt idx="614">
                  <c:v>15</c:v>
                </c:pt>
                <c:pt idx="615">
                  <c:v>15</c:v>
                </c:pt>
                <c:pt idx="616">
                  <c:v>15</c:v>
                </c:pt>
                <c:pt idx="617">
                  <c:v>15</c:v>
                </c:pt>
                <c:pt idx="618">
                  <c:v>15</c:v>
                </c:pt>
                <c:pt idx="619">
                  <c:v>15</c:v>
                </c:pt>
                <c:pt idx="620">
                  <c:v>15</c:v>
                </c:pt>
                <c:pt idx="621">
                  <c:v>15</c:v>
                </c:pt>
                <c:pt idx="622">
                  <c:v>15</c:v>
                </c:pt>
                <c:pt idx="623">
                  <c:v>15</c:v>
                </c:pt>
                <c:pt idx="624">
                  <c:v>15</c:v>
                </c:pt>
                <c:pt idx="625">
                  <c:v>15</c:v>
                </c:pt>
                <c:pt idx="626">
                  <c:v>15</c:v>
                </c:pt>
                <c:pt idx="627">
                  <c:v>15</c:v>
                </c:pt>
                <c:pt idx="628">
                  <c:v>15</c:v>
                </c:pt>
                <c:pt idx="629">
                  <c:v>15</c:v>
                </c:pt>
                <c:pt idx="630">
                  <c:v>15</c:v>
                </c:pt>
                <c:pt idx="631">
                  <c:v>15</c:v>
                </c:pt>
                <c:pt idx="632">
                  <c:v>15</c:v>
                </c:pt>
                <c:pt idx="633">
                  <c:v>15</c:v>
                </c:pt>
                <c:pt idx="634">
                  <c:v>15</c:v>
                </c:pt>
                <c:pt idx="635">
                  <c:v>15</c:v>
                </c:pt>
                <c:pt idx="636">
                  <c:v>15</c:v>
                </c:pt>
                <c:pt idx="637">
                  <c:v>15</c:v>
                </c:pt>
                <c:pt idx="638">
                  <c:v>15</c:v>
                </c:pt>
                <c:pt idx="639">
                  <c:v>15</c:v>
                </c:pt>
                <c:pt idx="640">
                  <c:v>15</c:v>
                </c:pt>
                <c:pt idx="641">
                  <c:v>15</c:v>
                </c:pt>
                <c:pt idx="642">
                  <c:v>15</c:v>
                </c:pt>
                <c:pt idx="643">
                  <c:v>15</c:v>
                </c:pt>
                <c:pt idx="644">
                  <c:v>15</c:v>
                </c:pt>
                <c:pt idx="645">
                  <c:v>15</c:v>
                </c:pt>
                <c:pt idx="646">
                  <c:v>15</c:v>
                </c:pt>
                <c:pt idx="647">
                  <c:v>15</c:v>
                </c:pt>
                <c:pt idx="648">
                  <c:v>15</c:v>
                </c:pt>
                <c:pt idx="649">
                  <c:v>15</c:v>
                </c:pt>
                <c:pt idx="650">
                  <c:v>15</c:v>
                </c:pt>
                <c:pt idx="651">
                  <c:v>15</c:v>
                </c:pt>
                <c:pt idx="652">
                  <c:v>15</c:v>
                </c:pt>
                <c:pt idx="653">
                  <c:v>15</c:v>
                </c:pt>
                <c:pt idx="654">
                  <c:v>15</c:v>
                </c:pt>
                <c:pt idx="655">
                  <c:v>15</c:v>
                </c:pt>
                <c:pt idx="656">
                  <c:v>15</c:v>
                </c:pt>
                <c:pt idx="657">
                  <c:v>15</c:v>
                </c:pt>
                <c:pt idx="658">
                  <c:v>15</c:v>
                </c:pt>
                <c:pt idx="659">
                  <c:v>15</c:v>
                </c:pt>
                <c:pt idx="660">
                  <c:v>15</c:v>
                </c:pt>
                <c:pt idx="661">
                  <c:v>15</c:v>
                </c:pt>
                <c:pt idx="662">
                  <c:v>15</c:v>
                </c:pt>
                <c:pt idx="663">
                  <c:v>15</c:v>
                </c:pt>
                <c:pt idx="664">
                  <c:v>15</c:v>
                </c:pt>
                <c:pt idx="665">
                  <c:v>15</c:v>
                </c:pt>
                <c:pt idx="666">
                  <c:v>15</c:v>
                </c:pt>
                <c:pt idx="667">
                  <c:v>15</c:v>
                </c:pt>
                <c:pt idx="668">
                  <c:v>15</c:v>
                </c:pt>
                <c:pt idx="669">
                  <c:v>15</c:v>
                </c:pt>
                <c:pt idx="670">
                  <c:v>15</c:v>
                </c:pt>
                <c:pt idx="671">
                  <c:v>15</c:v>
                </c:pt>
                <c:pt idx="672">
                  <c:v>15</c:v>
                </c:pt>
                <c:pt idx="673">
                  <c:v>15</c:v>
                </c:pt>
                <c:pt idx="674">
                  <c:v>15</c:v>
                </c:pt>
                <c:pt idx="675">
                  <c:v>15</c:v>
                </c:pt>
                <c:pt idx="676">
                  <c:v>15</c:v>
                </c:pt>
                <c:pt idx="677">
                  <c:v>15</c:v>
                </c:pt>
                <c:pt idx="678">
                  <c:v>15</c:v>
                </c:pt>
                <c:pt idx="679">
                  <c:v>15</c:v>
                </c:pt>
                <c:pt idx="680">
                  <c:v>15</c:v>
                </c:pt>
                <c:pt idx="681">
                  <c:v>15</c:v>
                </c:pt>
                <c:pt idx="682">
                  <c:v>15</c:v>
                </c:pt>
                <c:pt idx="683">
                  <c:v>15</c:v>
                </c:pt>
                <c:pt idx="684">
                  <c:v>15</c:v>
                </c:pt>
                <c:pt idx="685">
                  <c:v>15</c:v>
                </c:pt>
                <c:pt idx="686">
                  <c:v>15</c:v>
                </c:pt>
                <c:pt idx="687">
                  <c:v>15</c:v>
                </c:pt>
                <c:pt idx="688">
                  <c:v>15</c:v>
                </c:pt>
                <c:pt idx="689">
                  <c:v>15</c:v>
                </c:pt>
                <c:pt idx="690">
                  <c:v>15</c:v>
                </c:pt>
                <c:pt idx="691">
                  <c:v>15</c:v>
                </c:pt>
                <c:pt idx="692">
                  <c:v>15</c:v>
                </c:pt>
                <c:pt idx="693">
                  <c:v>15</c:v>
                </c:pt>
                <c:pt idx="694">
                  <c:v>15</c:v>
                </c:pt>
                <c:pt idx="695">
                  <c:v>15</c:v>
                </c:pt>
                <c:pt idx="696">
                  <c:v>15</c:v>
                </c:pt>
                <c:pt idx="697">
                  <c:v>15</c:v>
                </c:pt>
                <c:pt idx="698">
                  <c:v>15</c:v>
                </c:pt>
                <c:pt idx="699">
                  <c:v>15</c:v>
                </c:pt>
                <c:pt idx="700">
                  <c:v>15</c:v>
                </c:pt>
                <c:pt idx="701">
                  <c:v>15</c:v>
                </c:pt>
                <c:pt idx="702">
                  <c:v>15</c:v>
                </c:pt>
                <c:pt idx="703">
                  <c:v>15</c:v>
                </c:pt>
                <c:pt idx="704">
                  <c:v>15</c:v>
                </c:pt>
                <c:pt idx="705">
                  <c:v>15</c:v>
                </c:pt>
                <c:pt idx="706">
                  <c:v>15</c:v>
                </c:pt>
                <c:pt idx="707">
                  <c:v>15</c:v>
                </c:pt>
                <c:pt idx="708">
                  <c:v>15</c:v>
                </c:pt>
                <c:pt idx="709">
                  <c:v>15</c:v>
                </c:pt>
                <c:pt idx="710">
                  <c:v>15</c:v>
                </c:pt>
                <c:pt idx="711">
                  <c:v>15</c:v>
                </c:pt>
                <c:pt idx="712">
                  <c:v>15</c:v>
                </c:pt>
                <c:pt idx="713">
                  <c:v>15</c:v>
                </c:pt>
                <c:pt idx="714">
                  <c:v>15</c:v>
                </c:pt>
                <c:pt idx="715">
                  <c:v>15</c:v>
                </c:pt>
                <c:pt idx="716">
                  <c:v>15</c:v>
                </c:pt>
                <c:pt idx="717">
                  <c:v>15</c:v>
                </c:pt>
                <c:pt idx="718">
                  <c:v>15</c:v>
                </c:pt>
                <c:pt idx="719">
                  <c:v>15</c:v>
                </c:pt>
                <c:pt idx="720">
                  <c:v>15</c:v>
                </c:pt>
                <c:pt idx="721">
                  <c:v>15</c:v>
                </c:pt>
                <c:pt idx="722">
                  <c:v>15</c:v>
                </c:pt>
                <c:pt idx="723">
                  <c:v>15</c:v>
                </c:pt>
                <c:pt idx="724">
                  <c:v>15</c:v>
                </c:pt>
                <c:pt idx="725">
                  <c:v>15</c:v>
                </c:pt>
                <c:pt idx="726">
                  <c:v>15</c:v>
                </c:pt>
                <c:pt idx="727">
                  <c:v>15</c:v>
                </c:pt>
                <c:pt idx="728">
                  <c:v>15</c:v>
                </c:pt>
                <c:pt idx="729">
                  <c:v>15</c:v>
                </c:pt>
                <c:pt idx="730">
                  <c:v>15</c:v>
                </c:pt>
                <c:pt idx="731">
                  <c:v>15</c:v>
                </c:pt>
                <c:pt idx="732">
                  <c:v>15</c:v>
                </c:pt>
                <c:pt idx="733">
                  <c:v>15</c:v>
                </c:pt>
                <c:pt idx="734">
                  <c:v>15</c:v>
                </c:pt>
                <c:pt idx="735">
                  <c:v>15</c:v>
                </c:pt>
                <c:pt idx="736">
                  <c:v>15</c:v>
                </c:pt>
                <c:pt idx="737">
                  <c:v>15</c:v>
                </c:pt>
                <c:pt idx="738">
                  <c:v>15</c:v>
                </c:pt>
                <c:pt idx="739">
                  <c:v>15</c:v>
                </c:pt>
                <c:pt idx="740">
                  <c:v>15</c:v>
                </c:pt>
                <c:pt idx="741">
                  <c:v>15</c:v>
                </c:pt>
                <c:pt idx="742">
                  <c:v>15</c:v>
                </c:pt>
                <c:pt idx="743">
                  <c:v>15</c:v>
                </c:pt>
                <c:pt idx="744">
                  <c:v>15</c:v>
                </c:pt>
                <c:pt idx="745">
                  <c:v>15</c:v>
                </c:pt>
                <c:pt idx="746">
                  <c:v>15</c:v>
                </c:pt>
                <c:pt idx="747">
                  <c:v>15</c:v>
                </c:pt>
                <c:pt idx="748">
                  <c:v>15</c:v>
                </c:pt>
                <c:pt idx="749">
                  <c:v>15</c:v>
                </c:pt>
                <c:pt idx="750">
                  <c:v>15</c:v>
                </c:pt>
                <c:pt idx="751">
                  <c:v>15</c:v>
                </c:pt>
                <c:pt idx="752">
                  <c:v>15</c:v>
                </c:pt>
                <c:pt idx="753">
                  <c:v>15</c:v>
                </c:pt>
                <c:pt idx="754">
                  <c:v>15</c:v>
                </c:pt>
                <c:pt idx="755">
                  <c:v>15</c:v>
                </c:pt>
                <c:pt idx="756">
                  <c:v>15</c:v>
                </c:pt>
                <c:pt idx="757">
                  <c:v>15</c:v>
                </c:pt>
                <c:pt idx="758">
                  <c:v>15</c:v>
                </c:pt>
                <c:pt idx="759">
                  <c:v>15</c:v>
                </c:pt>
                <c:pt idx="760">
                  <c:v>15</c:v>
                </c:pt>
                <c:pt idx="761">
                  <c:v>15</c:v>
                </c:pt>
                <c:pt idx="762">
                  <c:v>15</c:v>
                </c:pt>
                <c:pt idx="763">
                  <c:v>15</c:v>
                </c:pt>
                <c:pt idx="764">
                  <c:v>15</c:v>
                </c:pt>
                <c:pt idx="765">
                  <c:v>15</c:v>
                </c:pt>
                <c:pt idx="766">
                  <c:v>15</c:v>
                </c:pt>
                <c:pt idx="767">
                  <c:v>15</c:v>
                </c:pt>
                <c:pt idx="768">
                  <c:v>15</c:v>
                </c:pt>
                <c:pt idx="769">
                  <c:v>15</c:v>
                </c:pt>
                <c:pt idx="770">
                  <c:v>15</c:v>
                </c:pt>
                <c:pt idx="771">
                  <c:v>15</c:v>
                </c:pt>
                <c:pt idx="772">
                  <c:v>15</c:v>
                </c:pt>
                <c:pt idx="773">
                  <c:v>15</c:v>
                </c:pt>
                <c:pt idx="774">
                  <c:v>15</c:v>
                </c:pt>
                <c:pt idx="775">
                  <c:v>15</c:v>
                </c:pt>
                <c:pt idx="776">
                  <c:v>15</c:v>
                </c:pt>
                <c:pt idx="777">
                  <c:v>15</c:v>
                </c:pt>
                <c:pt idx="778">
                  <c:v>15</c:v>
                </c:pt>
                <c:pt idx="779">
                  <c:v>15</c:v>
                </c:pt>
                <c:pt idx="780">
                  <c:v>15</c:v>
                </c:pt>
                <c:pt idx="781">
                  <c:v>15</c:v>
                </c:pt>
                <c:pt idx="782">
                  <c:v>15</c:v>
                </c:pt>
                <c:pt idx="783">
                  <c:v>15</c:v>
                </c:pt>
                <c:pt idx="784">
                  <c:v>15</c:v>
                </c:pt>
                <c:pt idx="785">
                  <c:v>15</c:v>
                </c:pt>
                <c:pt idx="786">
                  <c:v>15</c:v>
                </c:pt>
                <c:pt idx="787">
                  <c:v>15</c:v>
                </c:pt>
                <c:pt idx="788">
                  <c:v>15</c:v>
                </c:pt>
                <c:pt idx="789">
                  <c:v>15</c:v>
                </c:pt>
                <c:pt idx="790">
                  <c:v>15</c:v>
                </c:pt>
                <c:pt idx="791">
                  <c:v>15</c:v>
                </c:pt>
                <c:pt idx="792">
                  <c:v>15</c:v>
                </c:pt>
                <c:pt idx="793">
                  <c:v>15</c:v>
                </c:pt>
                <c:pt idx="794">
                  <c:v>15</c:v>
                </c:pt>
                <c:pt idx="795">
                  <c:v>15</c:v>
                </c:pt>
                <c:pt idx="796">
                  <c:v>15</c:v>
                </c:pt>
                <c:pt idx="797">
                  <c:v>15</c:v>
                </c:pt>
                <c:pt idx="798">
                  <c:v>15</c:v>
                </c:pt>
                <c:pt idx="799">
                  <c:v>15</c:v>
                </c:pt>
                <c:pt idx="800">
                  <c:v>15</c:v>
                </c:pt>
                <c:pt idx="801">
                  <c:v>15</c:v>
                </c:pt>
                <c:pt idx="802">
                  <c:v>15</c:v>
                </c:pt>
                <c:pt idx="803">
                  <c:v>15</c:v>
                </c:pt>
                <c:pt idx="804">
                  <c:v>15</c:v>
                </c:pt>
                <c:pt idx="805">
                  <c:v>15</c:v>
                </c:pt>
                <c:pt idx="806">
                  <c:v>15</c:v>
                </c:pt>
                <c:pt idx="807">
                  <c:v>15</c:v>
                </c:pt>
                <c:pt idx="808">
                  <c:v>15</c:v>
                </c:pt>
                <c:pt idx="809">
                  <c:v>15</c:v>
                </c:pt>
                <c:pt idx="810">
                  <c:v>15</c:v>
                </c:pt>
                <c:pt idx="811">
                  <c:v>15</c:v>
                </c:pt>
                <c:pt idx="812">
                  <c:v>15</c:v>
                </c:pt>
                <c:pt idx="813">
                  <c:v>15</c:v>
                </c:pt>
                <c:pt idx="814">
                  <c:v>15</c:v>
                </c:pt>
                <c:pt idx="815">
                  <c:v>15</c:v>
                </c:pt>
                <c:pt idx="816">
                  <c:v>15</c:v>
                </c:pt>
                <c:pt idx="817">
                  <c:v>15</c:v>
                </c:pt>
                <c:pt idx="818">
                  <c:v>15</c:v>
                </c:pt>
                <c:pt idx="819">
                  <c:v>15</c:v>
                </c:pt>
                <c:pt idx="820">
                  <c:v>15</c:v>
                </c:pt>
                <c:pt idx="821">
                  <c:v>15</c:v>
                </c:pt>
                <c:pt idx="822">
                  <c:v>15</c:v>
                </c:pt>
                <c:pt idx="823">
                  <c:v>15</c:v>
                </c:pt>
                <c:pt idx="824">
                  <c:v>15</c:v>
                </c:pt>
                <c:pt idx="825">
                  <c:v>15</c:v>
                </c:pt>
                <c:pt idx="826">
                  <c:v>15</c:v>
                </c:pt>
                <c:pt idx="827">
                  <c:v>15</c:v>
                </c:pt>
                <c:pt idx="828">
                  <c:v>15</c:v>
                </c:pt>
                <c:pt idx="829">
                  <c:v>15</c:v>
                </c:pt>
                <c:pt idx="830">
                  <c:v>15</c:v>
                </c:pt>
                <c:pt idx="831">
                  <c:v>15</c:v>
                </c:pt>
                <c:pt idx="832">
                  <c:v>15</c:v>
                </c:pt>
                <c:pt idx="833">
                  <c:v>15</c:v>
                </c:pt>
                <c:pt idx="834">
                  <c:v>15</c:v>
                </c:pt>
                <c:pt idx="835">
                  <c:v>15</c:v>
                </c:pt>
                <c:pt idx="836">
                  <c:v>15</c:v>
                </c:pt>
                <c:pt idx="837">
                  <c:v>15</c:v>
                </c:pt>
                <c:pt idx="838">
                  <c:v>15</c:v>
                </c:pt>
                <c:pt idx="839">
                  <c:v>15</c:v>
                </c:pt>
                <c:pt idx="840">
                  <c:v>15</c:v>
                </c:pt>
                <c:pt idx="841">
                  <c:v>15</c:v>
                </c:pt>
                <c:pt idx="842">
                  <c:v>15</c:v>
                </c:pt>
                <c:pt idx="843">
                  <c:v>15</c:v>
                </c:pt>
                <c:pt idx="844">
                  <c:v>15</c:v>
                </c:pt>
                <c:pt idx="845">
                  <c:v>15</c:v>
                </c:pt>
                <c:pt idx="846">
                  <c:v>15</c:v>
                </c:pt>
                <c:pt idx="847">
                  <c:v>15</c:v>
                </c:pt>
                <c:pt idx="848">
                  <c:v>15</c:v>
                </c:pt>
                <c:pt idx="849">
                  <c:v>15</c:v>
                </c:pt>
                <c:pt idx="850">
                  <c:v>15</c:v>
                </c:pt>
                <c:pt idx="851">
                  <c:v>15</c:v>
                </c:pt>
                <c:pt idx="852">
                  <c:v>15</c:v>
                </c:pt>
                <c:pt idx="853">
                  <c:v>15</c:v>
                </c:pt>
                <c:pt idx="854">
                  <c:v>15</c:v>
                </c:pt>
                <c:pt idx="855">
                  <c:v>15</c:v>
                </c:pt>
                <c:pt idx="856">
                  <c:v>15</c:v>
                </c:pt>
                <c:pt idx="857">
                  <c:v>15</c:v>
                </c:pt>
                <c:pt idx="858">
                  <c:v>15</c:v>
                </c:pt>
                <c:pt idx="859">
                  <c:v>15</c:v>
                </c:pt>
                <c:pt idx="860">
                  <c:v>15</c:v>
                </c:pt>
                <c:pt idx="861">
                  <c:v>15</c:v>
                </c:pt>
                <c:pt idx="862">
                  <c:v>15</c:v>
                </c:pt>
                <c:pt idx="863">
                  <c:v>15</c:v>
                </c:pt>
                <c:pt idx="864">
                  <c:v>15</c:v>
                </c:pt>
                <c:pt idx="865">
                  <c:v>15</c:v>
                </c:pt>
                <c:pt idx="866">
                  <c:v>15</c:v>
                </c:pt>
                <c:pt idx="867">
                  <c:v>15</c:v>
                </c:pt>
                <c:pt idx="868">
                  <c:v>15</c:v>
                </c:pt>
                <c:pt idx="869">
                  <c:v>15</c:v>
                </c:pt>
                <c:pt idx="870">
                  <c:v>15</c:v>
                </c:pt>
                <c:pt idx="871">
                  <c:v>15</c:v>
                </c:pt>
                <c:pt idx="872">
                  <c:v>15</c:v>
                </c:pt>
                <c:pt idx="873">
                  <c:v>15</c:v>
                </c:pt>
                <c:pt idx="874">
                  <c:v>15</c:v>
                </c:pt>
                <c:pt idx="875">
                  <c:v>15</c:v>
                </c:pt>
                <c:pt idx="876">
                  <c:v>15</c:v>
                </c:pt>
                <c:pt idx="877">
                  <c:v>15</c:v>
                </c:pt>
                <c:pt idx="878">
                  <c:v>15</c:v>
                </c:pt>
                <c:pt idx="879">
                  <c:v>15</c:v>
                </c:pt>
                <c:pt idx="880">
                  <c:v>15</c:v>
                </c:pt>
                <c:pt idx="881">
                  <c:v>15</c:v>
                </c:pt>
                <c:pt idx="882">
                  <c:v>15</c:v>
                </c:pt>
                <c:pt idx="883">
                  <c:v>15</c:v>
                </c:pt>
                <c:pt idx="884">
                  <c:v>15</c:v>
                </c:pt>
                <c:pt idx="885">
                  <c:v>15</c:v>
                </c:pt>
                <c:pt idx="886">
                  <c:v>15</c:v>
                </c:pt>
                <c:pt idx="887">
                  <c:v>15</c:v>
                </c:pt>
                <c:pt idx="888">
                  <c:v>15</c:v>
                </c:pt>
                <c:pt idx="889">
                  <c:v>15</c:v>
                </c:pt>
                <c:pt idx="890">
                  <c:v>15</c:v>
                </c:pt>
                <c:pt idx="891">
                  <c:v>15</c:v>
                </c:pt>
                <c:pt idx="892">
                  <c:v>15</c:v>
                </c:pt>
                <c:pt idx="893">
                  <c:v>15</c:v>
                </c:pt>
                <c:pt idx="894">
                  <c:v>15</c:v>
                </c:pt>
                <c:pt idx="895">
                  <c:v>15</c:v>
                </c:pt>
                <c:pt idx="896">
                  <c:v>15</c:v>
                </c:pt>
                <c:pt idx="897">
                  <c:v>15</c:v>
                </c:pt>
                <c:pt idx="898">
                  <c:v>15</c:v>
                </c:pt>
                <c:pt idx="899">
                  <c:v>15</c:v>
                </c:pt>
                <c:pt idx="900">
                  <c:v>15</c:v>
                </c:pt>
                <c:pt idx="901">
                  <c:v>15</c:v>
                </c:pt>
                <c:pt idx="902">
                  <c:v>15</c:v>
                </c:pt>
                <c:pt idx="903">
                  <c:v>15</c:v>
                </c:pt>
                <c:pt idx="904">
                  <c:v>15</c:v>
                </c:pt>
                <c:pt idx="905">
                  <c:v>15</c:v>
                </c:pt>
                <c:pt idx="906">
                  <c:v>15</c:v>
                </c:pt>
                <c:pt idx="907">
                  <c:v>15</c:v>
                </c:pt>
                <c:pt idx="908">
                  <c:v>15</c:v>
                </c:pt>
                <c:pt idx="909">
                  <c:v>15</c:v>
                </c:pt>
                <c:pt idx="910">
                  <c:v>15</c:v>
                </c:pt>
                <c:pt idx="911">
                  <c:v>15</c:v>
                </c:pt>
                <c:pt idx="912">
                  <c:v>15</c:v>
                </c:pt>
                <c:pt idx="913">
                  <c:v>15</c:v>
                </c:pt>
                <c:pt idx="914">
                  <c:v>15</c:v>
                </c:pt>
                <c:pt idx="915">
                  <c:v>15</c:v>
                </c:pt>
                <c:pt idx="916">
                  <c:v>15</c:v>
                </c:pt>
                <c:pt idx="917">
                  <c:v>15</c:v>
                </c:pt>
                <c:pt idx="918">
                  <c:v>15</c:v>
                </c:pt>
                <c:pt idx="919">
                  <c:v>15</c:v>
                </c:pt>
                <c:pt idx="920">
                  <c:v>15</c:v>
                </c:pt>
                <c:pt idx="921">
                  <c:v>15</c:v>
                </c:pt>
                <c:pt idx="922">
                  <c:v>15</c:v>
                </c:pt>
                <c:pt idx="923">
                  <c:v>15</c:v>
                </c:pt>
                <c:pt idx="924">
                  <c:v>15</c:v>
                </c:pt>
                <c:pt idx="925">
                  <c:v>15</c:v>
                </c:pt>
                <c:pt idx="926">
                  <c:v>15</c:v>
                </c:pt>
                <c:pt idx="927">
                  <c:v>15</c:v>
                </c:pt>
                <c:pt idx="928">
                  <c:v>15</c:v>
                </c:pt>
                <c:pt idx="929">
                  <c:v>15</c:v>
                </c:pt>
                <c:pt idx="930">
                  <c:v>15</c:v>
                </c:pt>
                <c:pt idx="931">
                  <c:v>15</c:v>
                </c:pt>
                <c:pt idx="932">
                  <c:v>15</c:v>
                </c:pt>
                <c:pt idx="933">
                  <c:v>15</c:v>
                </c:pt>
                <c:pt idx="934">
                  <c:v>15</c:v>
                </c:pt>
                <c:pt idx="935">
                  <c:v>15</c:v>
                </c:pt>
                <c:pt idx="936">
                  <c:v>15</c:v>
                </c:pt>
                <c:pt idx="937">
                  <c:v>15</c:v>
                </c:pt>
                <c:pt idx="938">
                  <c:v>15</c:v>
                </c:pt>
                <c:pt idx="939">
                  <c:v>15</c:v>
                </c:pt>
                <c:pt idx="940">
                  <c:v>15</c:v>
                </c:pt>
                <c:pt idx="941">
                  <c:v>15</c:v>
                </c:pt>
                <c:pt idx="942">
                  <c:v>15</c:v>
                </c:pt>
                <c:pt idx="943">
                  <c:v>15</c:v>
                </c:pt>
                <c:pt idx="944">
                  <c:v>15</c:v>
                </c:pt>
                <c:pt idx="945">
                  <c:v>15</c:v>
                </c:pt>
                <c:pt idx="946">
                  <c:v>15</c:v>
                </c:pt>
                <c:pt idx="947">
                  <c:v>15</c:v>
                </c:pt>
                <c:pt idx="948">
                  <c:v>15</c:v>
                </c:pt>
                <c:pt idx="949">
                  <c:v>15</c:v>
                </c:pt>
                <c:pt idx="950">
                  <c:v>15</c:v>
                </c:pt>
                <c:pt idx="951">
                  <c:v>15</c:v>
                </c:pt>
                <c:pt idx="952">
                  <c:v>15</c:v>
                </c:pt>
                <c:pt idx="953">
                  <c:v>15</c:v>
                </c:pt>
                <c:pt idx="954">
                  <c:v>15</c:v>
                </c:pt>
                <c:pt idx="955">
                  <c:v>15</c:v>
                </c:pt>
                <c:pt idx="956">
                  <c:v>15</c:v>
                </c:pt>
                <c:pt idx="957">
                  <c:v>15</c:v>
                </c:pt>
                <c:pt idx="958">
                  <c:v>15</c:v>
                </c:pt>
                <c:pt idx="959">
                  <c:v>15</c:v>
                </c:pt>
                <c:pt idx="960">
                  <c:v>15</c:v>
                </c:pt>
                <c:pt idx="961">
                  <c:v>15</c:v>
                </c:pt>
                <c:pt idx="962">
                  <c:v>15</c:v>
                </c:pt>
                <c:pt idx="963">
                  <c:v>15</c:v>
                </c:pt>
                <c:pt idx="964">
                  <c:v>15</c:v>
                </c:pt>
                <c:pt idx="965">
                  <c:v>15</c:v>
                </c:pt>
                <c:pt idx="966">
                  <c:v>15</c:v>
                </c:pt>
                <c:pt idx="967">
                  <c:v>15</c:v>
                </c:pt>
                <c:pt idx="968">
                  <c:v>15</c:v>
                </c:pt>
                <c:pt idx="969">
                  <c:v>15</c:v>
                </c:pt>
                <c:pt idx="970">
                  <c:v>15</c:v>
                </c:pt>
                <c:pt idx="971">
                  <c:v>15</c:v>
                </c:pt>
                <c:pt idx="972">
                  <c:v>15</c:v>
                </c:pt>
                <c:pt idx="973">
                  <c:v>15</c:v>
                </c:pt>
                <c:pt idx="974">
                  <c:v>15</c:v>
                </c:pt>
                <c:pt idx="975">
                  <c:v>15</c:v>
                </c:pt>
                <c:pt idx="976">
                  <c:v>15</c:v>
                </c:pt>
                <c:pt idx="977">
                  <c:v>15</c:v>
                </c:pt>
                <c:pt idx="978">
                  <c:v>15</c:v>
                </c:pt>
                <c:pt idx="979">
                  <c:v>15</c:v>
                </c:pt>
                <c:pt idx="980">
                  <c:v>15</c:v>
                </c:pt>
                <c:pt idx="981">
                  <c:v>15</c:v>
                </c:pt>
                <c:pt idx="982">
                  <c:v>15</c:v>
                </c:pt>
                <c:pt idx="983">
                  <c:v>15</c:v>
                </c:pt>
                <c:pt idx="984">
                  <c:v>15</c:v>
                </c:pt>
                <c:pt idx="985">
                  <c:v>15</c:v>
                </c:pt>
                <c:pt idx="986">
                  <c:v>15</c:v>
                </c:pt>
                <c:pt idx="987">
                  <c:v>15</c:v>
                </c:pt>
                <c:pt idx="988">
                  <c:v>15</c:v>
                </c:pt>
                <c:pt idx="989">
                  <c:v>15</c:v>
                </c:pt>
                <c:pt idx="990">
                  <c:v>15</c:v>
                </c:pt>
                <c:pt idx="991">
                  <c:v>15</c:v>
                </c:pt>
                <c:pt idx="992">
                  <c:v>15</c:v>
                </c:pt>
                <c:pt idx="993">
                  <c:v>15</c:v>
                </c:pt>
                <c:pt idx="994">
                  <c:v>15</c:v>
                </c:pt>
                <c:pt idx="995">
                  <c:v>15</c:v>
                </c:pt>
                <c:pt idx="996">
                  <c:v>15</c:v>
                </c:pt>
                <c:pt idx="997">
                  <c:v>15</c:v>
                </c:pt>
                <c:pt idx="998">
                  <c:v>15</c:v>
                </c:pt>
                <c:pt idx="999">
                  <c:v>15</c:v>
                </c:pt>
                <c:pt idx="1000">
                  <c:v>15</c:v>
                </c:pt>
                <c:pt idx="1001">
                  <c:v>15</c:v>
                </c:pt>
                <c:pt idx="1002">
                  <c:v>15</c:v>
                </c:pt>
                <c:pt idx="1003">
                  <c:v>15</c:v>
                </c:pt>
                <c:pt idx="1004">
                  <c:v>15</c:v>
                </c:pt>
                <c:pt idx="1005">
                  <c:v>15</c:v>
                </c:pt>
                <c:pt idx="1006">
                  <c:v>15</c:v>
                </c:pt>
                <c:pt idx="1007">
                  <c:v>15</c:v>
                </c:pt>
                <c:pt idx="1008">
                  <c:v>15</c:v>
                </c:pt>
                <c:pt idx="1009">
                  <c:v>15</c:v>
                </c:pt>
                <c:pt idx="1010">
                  <c:v>15</c:v>
                </c:pt>
                <c:pt idx="1011">
                  <c:v>15</c:v>
                </c:pt>
                <c:pt idx="1012">
                  <c:v>15</c:v>
                </c:pt>
                <c:pt idx="1013">
                  <c:v>15</c:v>
                </c:pt>
                <c:pt idx="1014">
                  <c:v>15</c:v>
                </c:pt>
                <c:pt idx="1015">
                  <c:v>15</c:v>
                </c:pt>
                <c:pt idx="1016">
                  <c:v>15</c:v>
                </c:pt>
                <c:pt idx="1017">
                  <c:v>15</c:v>
                </c:pt>
                <c:pt idx="1018">
                  <c:v>15</c:v>
                </c:pt>
                <c:pt idx="1019">
                  <c:v>15</c:v>
                </c:pt>
                <c:pt idx="1020">
                  <c:v>15</c:v>
                </c:pt>
                <c:pt idx="1021">
                  <c:v>15</c:v>
                </c:pt>
                <c:pt idx="1022">
                  <c:v>15</c:v>
                </c:pt>
                <c:pt idx="1023">
                  <c:v>15</c:v>
                </c:pt>
                <c:pt idx="1024">
                  <c:v>15</c:v>
                </c:pt>
                <c:pt idx="1025">
                  <c:v>15</c:v>
                </c:pt>
                <c:pt idx="1026">
                  <c:v>15</c:v>
                </c:pt>
                <c:pt idx="1027">
                  <c:v>15</c:v>
                </c:pt>
                <c:pt idx="1028">
                  <c:v>15</c:v>
                </c:pt>
                <c:pt idx="1029">
                  <c:v>15</c:v>
                </c:pt>
                <c:pt idx="1030">
                  <c:v>15</c:v>
                </c:pt>
                <c:pt idx="1031">
                  <c:v>15</c:v>
                </c:pt>
                <c:pt idx="1032">
                  <c:v>15</c:v>
                </c:pt>
                <c:pt idx="1033">
                  <c:v>15</c:v>
                </c:pt>
                <c:pt idx="1034">
                  <c:v>15</c:v>
                </c:pt>
                <c:pt idx="1035">
                  <c:v>15</c:v>
                </c:pt>
                <c:pt idx="1036">
                  <c:v>15</c:v>
                </c:pt>
                <c:pt idx="1037">
                  <c:v>15</c:v>
                </c:pt>
                <c:pt idx="1038">
                  <c:v>15</c:v>
                </c:pt>
                <c:pt idx="1039">
                  <c:v>15</c:v>
                </c:pt>
                <c:pt idx="1040">
                  <c:v>15</c:v>
                </c:pt>
                <c:pt idx="1041">
                  <c:v>15</c:v>
                </c:pt>
                <c:pt idx="1042">
                  <c:v>15</c:v>
                </c:pt>
                <c:pt idx="1043">
                  <c:v>15</c:v>
                </c:pt>
                <c:pt idx="1044">
                  <c:v>15</c:v>
                </c:pt>
                <c:pt idx="1045">
                  <c:v>15</c:v>
                </c:pt>
                <c:pt idx="1046">
                  <c:v>15</c:v>
                </c:pt>
                <c:pt idx="1047">
                  <c:v>15</c:v>
                </c:pt>
                <c:pt idx="1048">
                  <c:v>15</c:v>
                </c:pt>
                <c:pt idx="1049">
                  <c:v>15</c:v>
                </c:pt>
                <c:pt idx="1050">
                  <c:v>15</c:v>
                </c:pt>
                <c:pt idx="1051">
                  <c:v>15</c:v>
                </c:pt>
                <c:pt idx="1052">
                  <c:v>15</c:v>
                </c:pt>
                <c:pt idx="1053">
                  <c:v>15</c:v>
                </c:pt>
                <c:pt idx="1054">
                  <c:v>15</c:v>
                </c:pt>
                <c:pt idx="1055">
                  <c:v>15</c:v>
                </c:pt>
                <c:pt idx="1056">
                  <c:v>15</c:v>
                </c:pt>
                <c:pt idx="1057">
                  <c:v>15</c:v>
                </c:pt>
                <c:pt idx="1058">
                  <c:v>15</c:v>
                </c:pt>
                <c:pt idx="1059">
                  <c:v>15</c:v>
                </c:pt>
                <c:pt idx="1060">
                  <c:v>15</c:v>
                </c:pt>
                <c:pt idx="1061">
                  <c:v>15</c:v>
                </c:pt>
                <c:pt idx="1062">
                  <c:v>15</c:v>
                </c:pt>
                <c:pt idx="1063">
                  <c:v>15</c:v>
                </c:pt>
                <c:pt idx="1064">
                  <c:v>15</c:v>
                </c:pt>
                <c:pt idx="1065">
                  <c:v>15</c:v>
                </c:pt>
                <c:pt idx="1066">
                  <c:v>15</c:v>
                </c:pt>
                <c:pt idx="1067">
                  <c:v>15</c:v>
                </c:pt>
                <c:pt idx="1068">
                  <c:v>15</c:v>
                </c:pt>
                <c:pt idx="1069">
                  <c:v>15</c:v>
                </c:pt>
                <c:pt idx="1070">
                  <c:v>15</c:v>
                </c:pt>
                <c:pt idx="1071">
                  <c:v>15</c:v>
                </c:pt>
                <c:pt idx="1072">
                  <c:v>15</c:v>
                </c:pt>
                <c:pt idx="1073">
                  <c:v>15</c:v>
                </c:pt>
                <c:pt idx="1074">
                  <c:v>15</c:v>
                </c:pt>
                <c:pt idx="1075">
                  <c:v>15</c:v>
                </c:pt>
                <c:pt idx="1076">
                  <c:v>15</c:v>
                </c:pt>
                <c:pt idx="1077">
                  <c:v>15</c:v>
                </c:pt>
                <c:pt idx="1078">
                  <c:v>15</c:v>
                </c:pt>
                <c:pt idx="1079">
                  <c:v>15</c:v>
                </c:pt>
                <c:pt idx="1080">
                  <c:v>15</c:v>
                </c:pt>
                <c:pt idx="1081">
                  <c:v>15</c:v>
                </c:pt>
                <c:pt idx="1082">
                  <c:v>15</c:v>
                </c:pt>
                <c:pt idx="1083">
                  <c:v>15</c:v>
                </c:pt>
                <c:pt idx="1084">
                  <c:v>15</c:v>
                </c:pt>
                <c:pt idx="1085">
                  <c:v>15</c:v>
                </c:pt>
                <c:pt idx="1086">
                  <c:v>15</c:v>
                </c:pt>
                <c:pt idx="1087">
                  <c:v>15</c:v>
                </c:pt>
                <c:pt idx="1088">
                  <c:v>15</c:v>
                </c:pt>
                <c:pt idx="1089">
                  <c:v>15</c:v>
                </c:pt>
                <c:pt idx="1090">
                  <c:v>15</c:v>
                </c:pt>
                <c:pt idx="1091">
                  <c:v>15</c:v>
                </c:pt>
                <c:pt idx="1092">
                  <c:v>15</c:v>
                </c:pt>
                <c:pt idx="1093">
                  <c:v>15</c:v>
                </c:pt>
                <c:pt idx="1094">
                  <c:v>15</c:v>
                </c:pt>
                <c:pt idx="1095">
                  <c:v>15</c:v>
                </c:pt>
                <c:pt idx="1096">
                  <c:v>15</c:v>
                </c:pt>
                <c:pt idx="1097">
                  <c:v>15</c:v>
                </c:pt>
                <c:pt idx="1098">
                  <c:v>15</c:v>
                </c:pt>
                <c:pt idx="1099">
                  <c:v>15</c:v>
                </c:pt>
                <c:pt idx="1100">
                  <c:v>15</c:v>
                </c:pt>
                <c:pt idx="1101">
                  <c:v>15</c:v>
                </c:pt>
                <c:pt idx="1102">
                  <c:v>15</c:v>
                </c:pt>
                <c:pt idx="1103">
                  <c:v>15</c:v>
                </c:pt>
                <c:pt idx="1104">
                  <c:v>15</c:v>
                </c:pt>
                <c:pt idx="1105">
                  <c:v>15</c:v>
                </c:pt>
                <c:pt idx="1106">
                  <c:v>15</c:v>
                </c:pt>
                <c:pt idx="1107">
                  <c:v>15</c:v>
                </c:pt>
                <c:pt idx="1108">
                  <c:v>15</c:v>
                </c:pt>
                <c:pt idx="1109">
                  <c:v>15</c:v>
                </c:pt>
                <c:pt idx="1110">
                  <c:v>15</c:v>
                </c:pt>
                <c:pt idx="1111">
                  <c:v>15</c:v>
                </c:pt>
                <c:pt idx="1112">
                  <c:v>15</c:v>
                </c:pt>
                <c:pt idx="1113">
                  <c:v>15</c:v>
                </c:pt>
                <c:pt idx="1114">
                  <c:v>15</c:v>
                </c:pt>
                <c:pt idx="1115">
                  <c:v>15</c:v>
                </c:pt>
                <c:pt idx="1116">
                  <c:v>15</c:v>
                </c:pt>
                <c:pt idx="1117">
                  <c:v>15</c:v>
                </c:pt>
                <c:pt idx="1118">
                  <c:v>15</c:v>
                </c:pt>
                <c:pt idx="1119">
                  <c:v>15</c:v>
                </c:pt>
                <c:pt idx="1120">
                  <c:v>15</c:v>
                </c:pt>
                <c:pt idx="1121">
                  <c:v>15</c:v>
                </c:pt>
                <c:pt idx="1122">
                  <c:v>15</c:v>
                </c:pt>
                <c:pt idx="1123">
                  <c:v>15</c:v>
                </c:pt>
                <c:pt idx="1124">
                  <c:v>15</c:v>
                </c:pt>
                <c:pt idx="1125">
                  <c:v>15</c:v>
                </c:pt>
                <c:pt idx="1126">
                  <c:v>15</c:v>
                </c:pt>
                <c:pt idx="1127">
                  <c:v>15</c:v>
                </c:pt>
                <c:pt idx="1128">
                  <c:v>15</c:v>
                </c:pt>
                <c:pt idx="1129">
                  <c:v>15</c:v>
                </c:pt>
                <c:pt idx="1130">
                  <c:v>15</c:v>
                </c:pt>
                <c:pt idx="1131">
                  <c:v>15</c:v>
                </c:pt>
                <c:pt idx="1132">
                  <c:v>15</c:v>
                </c:pt>
                <c:pt idx="1133">
                  <c:v>15</c:v>
                </c:pt>
                <c:pt idx="1134">
                  <c:v>15</c:v>
                </c:pt>
                <c:pt idx="1135">
                  <c:v>15</c:v>
                </c:pt>
                <c:pt idx="1136">
                  <c:v>15</c:v>
                </c:pt>
                <c:pt idx="1137">
                  <c:v>15</c:v>
                </c:pt>
                <c:pt idx="1138">
                  <c:v>15</c:v>
                </c:pt>
                <c:pt idx="1139">
                  <c:v>15</c:v>
                </c:pt>
                <c:pt idx="1140">
                  <c:v>15</c:v>
                </c:pt>
                <c:pt idx="1141">
                  <c:v>15</c:v>
                </c:pt>
                <c:pt idx="1142">
                  <c:v>15</c:v>
                </c:pt>
                <c:pt idx="1143">
                  <c:v>15</c:v>
                </c:pt>
                <c:pt idx="1144">
                  <c:v>15</c:v>
                </c:pt>
                <c:pt idx="1145">
                  <c:v>15</c:v>
                </c:pt>
                <c:pt idx="1146">
                  <c:v>15</c:v>
                </c:pt>
                <c:pt idx="1147">
                  <c:v>15</c:v>
                </c:pt>
                <c:pt idx="1148">
                  <c:v>15</c:v>
                </c:pt>
                <c:pt idx="1149">
                  <c:v>15</c:v>
                </c:pt>
                <c:pt idx="1150">
                  <c:v>15</c:v>
                </c:pt>
                <c:pt idx="1151">
                  <c:v>15</c:v>
                </c:pt>
                <c:pt idx="1152">
                  <c:v>15</c:v>
                </c:pt>
                <c:pt idx="1153">
                  <c:v>15</c:v>
                </c:pt>
                <c:pt idx="1154">
                  <c:v>15</c:v>
                </c:pt>
                <c:pt idx="1155">
                  <c:v>15</c:v>
                </c:pt>
                <c:pt idx="1156">
                  <c:v>15</c:v>
                </c:pt>
                <c:pt idx="1157">
                  <c:v>15</c:v>
                </c:pt>
                <c:pt idx="1158">
                  <c:v>15</c:v>
                </c:pt>
                <c:pt idx="1159">
                  <c:v>15</c:v>
                </c:pt>
                <c:pt idx="1160">
                  <c:v>15</c:v>
                </c:pt>
                <c:pt idx="1161">
                  <c:v>15</c:v>
                </c:pt>
                <c:pt idx="1162">
                  <c:v>15</c:v>
                </c:pt>
                <c:pt idx="1163">
                  <c:v>15</c:v>
                </c:pt>
                <c:pt idx="1164">
                  <c:v>15</c:v>
                </c:pt>
                <c:pt idx="1165">
                  <c:v>15</c:v>
                </c:pt>
                <c:pt idx="1166">
                  <c:v>15</c:v>
                </c:pt>
                <c:pt idx="1167">
                  <c:v>15</c:v>
                </c:pt>
                <c:pt idx="1168">
                  <c:v>15</c:v>
                </c:pt>
                <c:pt idx="1169">
                  <c:v>15</c:v>
                </c:pt>
                <c:pt idx="1170">
                  <c:v>15</c:v>
                </c:pt>
                <c:pt idx="1171">
                  <c:v>15</c:v>
                </c:pt>
                <c:pt idx="1172">
                  <c:v>15</c:v>
                </c:pt>
                <c:pt idx="1173">
                  <c:v>15</c:v>
                </c:pt>
                <c:pt idx="1174">
                  <c:v>15</c:v>
                </c:pt>
                <c:pt idx="1175">
                  <c:v>15</c:v>
                </c:pt>
                <c:pt idx="1176">
                  <c:v>15</c:v>
                </c:pt>
                <c:pt idx="1177">
                  <c:v>15</c:v>
                </c:pt>
                <c:pt idx="1178">
                  <c:v>15</c:v>
                </c:pt>
                <c:pt idx="1179">
                  <c:v>15</c:v>
                </c:pt>
                <c:pt idx="1180">
                  <c:v>15</c:v>
                </c:pt>
                <c:pt idx="1181">
                  <c:v>15</c:v>
                </c:pt>
                <c:pt idx="1182">
                  <c:v>15</c:v>
                </c:pt>
                <c:pt idx="1183">
                  <c:v>15</c:v>
                </c:pt>
                <c:pt idx="1184">
                  <c:v>15</c:v>
                </c:pt>
                <c:pt idx="1185">
                  <c:v>15</c:v>
                </c:pt>
                <c:pt idx="1186">
                  <c:v>15</c:v>
                </c:pt>
                <c:pt idx="1187">
                  <c:v>15</c:v>
                </c:pt>
                <c:pt idx="1188">
                  <c:v>15</c:v>
                </c:pt>
                <c:pt idx="1189">
                  <c:v>15</c:v>
                </c:pt>
                <c:pt idx="1190">
                  <c:v>15</c:v>
                </c:pt>
                <c:pt idx="1191">
                  <c:v>15</c:v>
                </c:pt>
                <c:pt idx="1192">
                  <c:v>15</c:v>
                </c:pt>
                <c:pt idx="1193">
                  <c:v>15</c:v>
                </c:pt>
                <c:pt idx="1194">
                  <c:v>15</c:v>
                </c:pt>
                <c:pt idx="1195">
                  <c:v>15</c:v>
                </c:pt>
                <c:pt idx="1196">
                  <c:v>15</c:v>
                </c:pt>
                <c:pt idx="1197">
                  <c:v>15</c:v>
                </c:pt>
                <c:pt idx="1198">
                  <c:v>15</c:v>
                </c:pt>
                <c:pt idx="1199">
                  <c:v>15</c:v>
                </c:pt>
                <c:pt idx="1200">
                  <c:v>15</c:v>
                </c:pt>
                <c:pt idx="1201">
                  <c:v>15</c:v>
                </c:pt>
                <c:pt idx="1202">
                  <c:v>15</c:v>
                </c:pt>
                <c:pt idx="1203">
                  <c:v>15</c:v>
                </c:pt>
                <c:pt idx="1204">
                  <c:v>15</c:v>
                </c:pt>
                <c:pt idx="1205">
                  <c:v>15</c:v>
                </c:pt>
                <c:pt idx="1206">
                  <c:v>15</c:v>
                </c:pt>
                <c:pt idx="1207">
                  <c:v>15</c:v>
                </c:pt>
                <c:pt idx="1208">
                  <c:v>15</c:v>
                </c:pt>
                <c:pt idx="1209">
                  <c:v>15</c:v>
                </c:pt>
                <c:pt idx="1210">
                  <c:v>15</c:v>
                </c:pt>
                <c:pt idx="1211">
                  <c:v>15</c:v>
                </c:pt>
                <c:pt idx="1212">
                  <c:v>15</c:v>
                </c:pt>
                <c:pt idx="1213">
                  <c:v>15</c:v>
                </c:pt>
                <c:pt idx="1214">
                  <c:v>15</c:v>
                </c:pt>
                <c:pt idx="1215">
                  <c:v>15</c:v>
                </c:pt>
                <c:pt idx="1216">
                  <c:v>15</c:v>
                </c:pt>
                <c:pt idx="1217">
                  <c:v>15</c:v>
                </c:pt>
                <c:pt idx="1218">
                  <c:v>15</c:v>
                </c:pt>
                <c:pt idx="1219">
                  <c:v>15</c:v>
                </c:pt>
                <c:pt idx="1220">
                  <c:v>15</c:v>
                </c:pt>
                <c:pt idx="1221">
                  <c:v>15</c:v>
                </c:pt>
                <c:pt idx="1222">
                  <c:v>15</c:v>
                </c:pt>
                <c:pt idx="1223">
                  <c:v>15</c:v>
                </c:pt>
                <c:pt idx="1224">
                  <c:v>15</c:v>
                </c:pt>
                <c:pt idx="1225">
                  <c:v>15</c:v>
                </c:pt>
                <c:pt idx="1226">
                  <c:v>15</c:v>
                </c:pt>
                <c:pt idx="1227">
                  <c:v>15</c:v>
                </c:pt>
                <c:pt idx="1228">
                  <c:v>15</c:v>
                </c:pt>
                <c:pt idx="1229">
                  <c:v>15</c:v>
                </c:pt>
                <c:pt idx="1230">
                  <c:v>15</c:v>
                </c:pt>
                <c:pt idx="1231">
                  <c:v>15</c:v>
                </c:pt>
                <c:pt idx="1232">
                  <c:v>15</c:v>
                </c:pt>
                <c:pt idx="1233">
                  <c:v>15</c:v>
                </c:pt>
                <c:pt idx="1234">
                  <c:v>15</c:v>
                </c:pt>
                <c:pt idx="1235">
                  <c:v>15</c:v>
                </c:pt>
                <c:pt idx="1236">
                  <c:v>15</c:v>
                </c:pt>
                <c:pt idx="1237">
                  <c:v>15</c:v>
                </c:pt>
                <c:pt idx="1238">
                  <c:v>15</c:v>
                </c:pt>
                <c:pt idx="1239">
                  <c:v>15</c:v>
                </c:pt>
                <c:pt idx="1240">
                  <c:v>15</c:v>
                </c:pt>
                <c:pt idx="1241">
                  <c:v>15</c:v>
                </c:pt>
                <c:pt idx="1242">
                  <c:v>15</c:v>
                </c:pt>
                <c:pt idx="1243">
                  <c:v>15</c:v>
                </c:pt>
                <c:pt idx="1244">
                  <c:v>15</c:v>
                </c:pt>
                <c:pt idx="1245">
                  <c:v>15</c:v>
                </c:pt>
                <c:pt idx="1246">
                  <c:v>15</c:v>
                </c:pt>
                <c:pt idx="1247">
                  <c:v>15</c:v>
                </c:pt>
                <c:pt idx="1248">
                  <c:v>15</c:v>
                </c:pt>
                <c:pt idx="1249">
                  <c:v>15</c:v>
                </c:pt>
                <c:pt idx="1250">
                  <c:v>15</c:v>
                </c:pt>
                <c:pt idx="1251">
                  <c:v>15</c:v>
                </c:pt>
                <c:pt idx="1252">
                  <c:v>15</c:v>
                </c:pt>
                <c:pt idx="1253">
                  <c:v>15</c:v>
                </c:pt>
                <c:pt idx="1254">
                  <c:v>15</c:v>
                </c:pt>
                <c:pt idx="1255">
                  <c:v>15</c:v>
                </c:pt>
                <c:pt idx="1256">
                  <c:v>15</c:v>
                </c:pt>
                <c:pt idx="1257">
                  <c:v>15</c:v>
                </c:pt>
                <c:pt idx="1258">
                  <c:v>15</c:v>
                </c:pt>
                <c:pt idx="1259">
                  <c:v>15</c:v>
                </c:pt>
                <c:pt idx="1260">
                  <c:v>15</c:v>
                </c:pt>
                <c:pt idx="1261">
                  <c:v>15</c:v>
                </c:pt>
                <c:pt idx="1262">
                  <c:v>15</c:v>
                </c:pt>
                <c:pt idx="1263">
                  <c:v>15</c:v>
                </c:pt>
                <c:pt idx="1264">
                  <c:v>15</c:v>
                </c:pt>
                <c:pt idx="1265">
                  <c:v>15</c:v>
                </c:pt>
                <c:pt idx="1266">
                  <c:v>15</c:v>
                </c:pt>
                <c:pt idx="1267">
                  <c:v>15</c:v>
                </c:pt>
                <c:pt idx="1268">
                  <c:v>15</c:v>
                </c:pt>
                <c:pt idx="1269">
                  <c:v>15</c:v>
                </c:pt>
                <c:pt idx="1270">
                  <c:v>15</c:v>
                </c:pt>
                <c:pt idx="1271">
                  <c:v>15</c:v>
                </c:pt>
                <c:pt idx="1272">
                  <c:v>15</c:v>
                </c:pt>
                <c:pt idx="1273">
                  <c:v>15</c:v>
                </c:pt>
                <c:pt idx="1274">
                  <c:v>15</c:v>
                </c:pt>
                <c:pt idx="1275">
                  <c:v>15</c:v>
                </c:pt>
                <c:pt idx="1276">
                  <c:v>15</c:v>
                </c:pt>
                <c:pt idx="1277">
                  <c:v>15</c:v>
                </c:pt>
                <c:pt idx="1278">
                  <c:v>15</c:v>
                </c:pt>
                <c:pt idx="1279">
                  <c:v>15</c:v>
                </c:pt>
                <c:pt idx="1280">
                  <c:v>15</c:v>
                </c:pt>
                <c:pt idx="1281">
                  <c:v>15</c:v>
                </c:pt>
                <c:pt idx="1282">
                  <c:v>15</c:v>
                </c:pt>
                <c:pt idx="1283">
                  <c:v>15</c:v>
                </c:pt>
                <c:pt idx="1284">
                  <c:v>15</c:v>
                </c:pt>
                <c:pt idx="1285">
                  <c:v>15</c:v>
                </c:pt>
                <c:pt idx="1286">
                  <c:v>15</c:v>
                </c:pt>
                <c:pt idx="1287">
                  <c:v>15</c:v>
                </c:pt>
                <c:pt idx="1288">
                  <c:v>15</c:v>
                </c:pt>
                <c:pt idx="1289">
                  <c:v>15</c:v>
                </c:pt>
                <c:pt idx="1290">
                  <c:v>15</c:v>
                </c:pt>
                <c:pt idx="1291">
                  <c:v>15</c:v>
                </c:pt>
                <c:pt idx="1292">
                  <c:v>15</c:v>
                </c:pt>
                <c:pt idx="1293">
                  <c:v>15</c:v>
                </c:pt>
                <c:pt idx="1294">
                  <c:v>15</c:v>
                </c:pt>
                <c:pt idx="1295">
                  <c:v>15</c:v>
                </c:pt>
                <c:pt idx="1296">
                  <c:v>15</c:v>
                </c:pt>
                <c:pt idx="1297">
                  <c:v>15</c:v>
                </c:pt>
                <c:pt idx="1298">
                  <c:v>15</c:v>
                </c:pt>
                <c:pt idx="1299">
                  <c:v>15</c:v>
                </c:pt>
                <c:pt idx="1300">
                  <c:v>15</c:v>
                </c:pt>
                <c:pt idx="1301">
                  <c:v>15</c:v>
                </c:pt>
                <c:pt idx="1302">
                  <c:v>15</c:v>
                </c:pt>
                <c:pt idx="1303">
                  <c:v>15</c:v>
                </c:pt>
                <c:pt idx="1304">
                  <c:v>15</c:v>
                </c:pt>
                <c:pt idx="1305">
                  <c:v>15</c:v>
                </c:pt>
                <c:pt idx="1306">
                  <c:v>15</c:v>
                </c:pt>
                <c:pt idx="1307">
                  <c:v>15</c:v>
                </c:pt>
                <c:pt idx="1308">
                  <c:v>15</c:v>
                </c:pt>
                <c:pt idx="1309">
                  <c:v>15</c:v>
                </c:pt>
                <c:pt idx="1310">
                  <c:v>15</c:v>
                </c:pt>
                <c:pt idx="1311">
                  <c:v>15</c:v>
                </c:pt>
                <c:pt idx="1312">
                  <c:v>15</c:v>
                </c:pt>
                <c:pt idx="1313">
                  <c:v>15</c:v>
                </c:pt>
                <c:pt idx="1314">
                  <c:v>15</c:v>
                </c:pt>
                <c:pt idx="1315">
                  <c:v>15</c:v>
                </c:pt>
                <c:pt idx="1316">
                  <c:v>15</c:v>
                </c:pt>
                <c:pt idx="1317">
                  <c:v>15</c:v>
                </c:pt>
                <c:pt idx="1318">
                  <c:v>15</c:v>
                </c:pt>
                <c:pt idx="1319">
                  <c:v>15</c:v>
                </c:pt>
                <c:pt idx="1320">
                  <c:v>15</c:v>
                </c:pt>
                <c:pt idx="1321">
                  <c:v>15</c:v>
                </c:pt>
                <c:pt idx="1322">
                  <c:v>15</c:v>
                </c:pt>
                <c:pt idx="1323">
                  <c:v>15</c:v>
                </c:pt>
                <c:pt idx="1324">
                  <c:v>15</c:v>
                </c:pt>
                <c:pt idx="1325">
                  <c:v>15</c:v>
                </c:pt>
                <c:pt idx="1326">
                  <c:v>15</c:v>
                </c:pt>
                <c:pt idx="1327">
                  <c:v>15</c:v>
                </c:pt>
                <c:pt idx="1328">
                  <c:v>15</c:v>
                </c:pt>
                <c:pt idx="1329">
                  <c:v>15</c:v>
                </c:pt>
                <c:pt idx="1330">
                  <c:v>15</c:v>
                </c:pt>
                <c:pt idx="1331">
                  <c:v>15</c:v>
                </c:pt>
                <c:pt idx="1332">
                  <c:v>15</c:v>
                </c:pt>
                <c:pt idx="1333">
                  <c:v>15</c:v>
                </c:pt>
                <c:pt idx="1334">
                  <c:v>15</c:v>
                </c:pt>
                <c:pt idx="1335">
                  <c:v>15</c:v>
                </c:pt>
                <c:pt idx="1336">
                  <c:v>15</c:v>
                </c:pt>
                <c:pt idx="1337">
                  <c:v>15</c:v>
                </c:pt>
                <c:pt idx="1338">
                  <c:v>15</c:v>
                </c:pt>
                <c:pt idx="1339">
                  <c:v>15</c:v>
                </c:pt>
                <c:pt idx="1340">
                  <c:v>15</c:v>
                </c:pt>
                <c:pt idx="1341">
                  <c:v>15</c:v>
                </c:pt>
                <c:pt idx="1342">
                  <c:v>15</c:v>
                </c:pt>
                <c:pt idx="1343">
                  <c:v>15</c:v>
                </c:pt>
                <c:pt idx="1344">
                  <c:v>15</c:v>
                </c:pt>
                <c:pt idx="1345">
                  <c:v>15</c:v>
                </c:pt>
                <c:pt idx="1346">
                  <c:v>15</c:v>
                </c:pt>
                <c:pt idx="1347">
                  <c:v>15</c:v>
                </c:pt>
                <c:pt idx="1348">
                  <c:v>15</c:v>
                </c:pt>
                <c:pt idx="1349">
                  <c:v>15</c:v>
                </c:pt>
                <c:pt idx="1350">
                  <c:v>15</c:v>
                </c:pt>
                <c:pt idx="1351">
                  <c:v>15</c:v>
                </c:pt>
                <c:pt idx="1352">
                  <c:v>15</c:v>
                </c:pt>
                <c:pt idx="1353">
                  <c:v>15</c:v>
                </c:pt>
                <c:pt idx="1354">
                  <c:v>15</c:v>
                </c:pt>
                <c:pt idx="1355">
                  <c:v>15</c:v>
                </c:pt>
                <c:pt idx="1356">
                  <c:v>15</c:v>
                </c:pt>
                <c:pt idx="1357">
                  <c:v>15</c:v>
                </c:pt>
                <c:pt idx="1358">
                  <c:v>15</c:v>
                </c:pt>
                <c:pt idx="1359">
                  <c:v>15</c:v>
                </c:pt>
                <c:pt idx="1360">
                  <c:v>15</c:v>
                </c:pt>
                <c:pt idx="1361">
                  <c:v>15</c:v>
                </c:pt>
                <c:pt idx="1362">
                  <c:v>15</c:v>
                </c:pt>
                <c:pt idx="1363">
                  <c:v>15</c:v>
                </c:pt>
                <c:pt idx="1364">
                  <c:v>15</c:v>
                </c:pt>
                <c:pt idx="1365">
                  <c:v>15</c:v>
                </c:pt>
                <c:pt idx="1366">
                  <c:v>15</c:v>
                </c:pt>
                <c:pt idx="1367">
                  <c:v>15</c:v>
                </c:pt>
                <c:pt idx="1368">
                  <c:v>15</c:v>
                </c:pt>
                <c:pt idx="1369">
                  <c:v>15</c:v>
                </c:pt>
                <c:pt idx="1370">
                  <c:v>15</c:v>
                </c:pt>
                <c:pt idx="1371">
                  <c:v>15</c:v>
                </c:pt>
                <c:pt idx="1372">
                  <c:v>15</c:v>
                </c:pt>
                <c:pt idx="1373">
                  <c:v>15</c:v>
                </c:pt>
                <c:pt idx="1374">
                  <c:v>15</c:v>
                </c:pt>
                <c:pt idx="1375">
                  <c:v>15</c:v>
                </c:pt>
                <c:pt idx="1376">
                  <c:v>15</c:v>
                </c:pt>
                <c:pt idx="1377">
                  <c:v>15</c:v>
                </c:pt>
                <c:pt idx="1378">
                  <c:v>15</c:v>
                </c:pt>
                <c:pt idx="1379">
                  <c:v>15</c:v>
                </c:pt>
                <c:pt idx="1380">
                  <c:v>15</c:v>
                </c:pt>
                <c:pt idx="1381">
                  <c:v>15</c:v>
                </c:pt>
                <c:pt idx="1382">
                  <c:v>15</c:v>
                </c:pt>
                <c:pt idx="1383">
                  <c:v>15</c:v>
                </c:pt>
                <c:pt idx="1384">
                  <c:v>15</c:v>
                </c:pt>
                <c:pt idx="1385">
                  <c:v>15</c:v>
                </c:pt>
                <c:pt idx="1386">
                  <c:v>15</c:v>
                </c:pt>
                <c:pt idx="1387">
                  <c:v>15</c:v>
                </c:pt>
                <c:pt idx="1388">
                  <c:v>15</c:v>
                </c:pt>
                <c:pt idx="1389">
                  <c:v>15</c:v>
                </c:pt>
                <c:pt idx="1390">
                  <c:v>15</c:v>
                </c:pt>
                <c:pt idx="1391">
                  <c:v>15</c:v>
                </c:pt>
                <c:pt idx="1392">
                  <c:v>15</c:v>
                </c:pt>
                <c:pt idx="1393">
                  <c:v>15</c:v>
                </c:pt>
                <c:pt idx="1394">
                  <c:v>15</c:v>
                </c:pt>
                <c:pt idx="1395">
                  <c:v>15</c:v>
                </c:pt>
                <c:pt idx="1396">
                  <c:v>15</c:v>
                </c:pt>
                <c:pt idx="1397">
                  <c:v>15</c:v>
                </c:pt>
                <c:pt idx="1398">
                  <c:v>15</c:v>
                </c:pt>
                <c:pt idx="1399">
                  <c:v>15</c:v>
                </c:pt>
                <c:pt idx="1400">
                  <c:v>15</c:v>
                </c:pt>
                <c:pt idx="1401">
                  <c:v>15</c:v>
                </c:pt>
                <c:pt idx="1402">
                  <c:v>15</c:v>
                </c:pt>
                <c:pt idx="1403">
                  <c:v>15</c:v>
                </c:pt>
                <c:pt idx="1404">
                  <c:v>15</c:v>
                </c:pt>
                <c:pt idx="1405">
                  <c:v>15</c:v>
                </c:pt>
                <c:pt idx="1406">
                  <c:v>15</c:v>
                </c:pt>
                <c:pt idx="1407">
                  <c:v>15</c:v>
                </c:pt>
                <c:pt idx="1408">
                  <c:v>15</c:v>
                </c:pt>
                <c:pt idx="1409">
                  <c:v>15</c:v>
                </c:pt>
                <c:pt idx="1410">
                  <c:v>15</c:v>
                </c:pt>
                <c:pt idx="1411">
                  <c:v>15</c:v>
                </c:pt>
                <c:pt idx="1412">
                  <c:v>15</c:v>
                </c:pt>
                <c:pt idx="1413">
                  <c:v>15</c:v>
                </c:pt>
                <c:pt idx="1414">
                  <c:v>15</c:v>
                </c:pt>
                <c:pt idx="1415">
                  <c:v>15</c:v>
                </c:pt>
                <c:pt idx="1416">
                  <c:v>15</c:v>
                </c:pt>
                <c:pt idx="1417">
                  <c:v>15</c:v>
                </c:pt>
                <c:pt idx="1418">
                  <c:v>15</c:v>
                </c:pt>
                <c:pt idx="1419">
                  <c:v>15</c:v>
                </c:pt>
                <c:pt idx="1420">
                  <c:v>15</c:v>
                </c:pt>
                <c:pt idx="1421">
                  <c:v>15</c:v>
                </c:pt>
                <c:pt idx="1422">
                  <c:v>15</c:v>
                </c:pt>
                <c:pt idx="1423">
                  <c:v>15</c:v>
                </c:pt>
                <c:pt idx="1424">
                  <c:v>15</c:v>
                </c:pt>
                <c:pt idx="1425">
                  <c:v>15</c:v>
                </c:pt>
                <c:pt idx="1426">
                  <c:v>15</c:v>
                </c:pt>
                <c:pt idx="1427">
                  <c:v>15</c:v>
                </c:pt>
                <c:pt idx="1428">
                  <c:v>15</c:v>
                </c:pt>
                <c:pt idx="1429">
                  <c:v>15</c:v>
                </c:pt>
                <c:pt idx="1430">
                  <c:v>15</c:v>
                </c:pt>
                <c:pt idx="1431">
                  <c:v>15</c:v>
                </c:pt>
                <c:pt idx="1432">
                  <c:v>15</c:v>
                </c:pt>
                <c:pt idx="1433">
                  <c:v>15</c:v>
                </c:pt>
                <c:pt idx="1434">
                  <c:v>15</c:v>
                </c:pt>
                <c:pt idx="1435">
                  <c:v>15</c:v>
                </c:pt>
                <c:pt idx="1436">
                  <c:v>15</c:v>
                </c:pt>
                <c:pt idx="1437">
                  <c:v>15</c:v>
                </c:pt>
                <c:pt idx="1438">
                  <c:v>15</c:v>
                </c:pt>
                <c:pt idx="1439">
                  <c:v>15</c:v>
                </c:pt>
                <c:pt idx="1440">
                  <c:v>15</c:v>
                </c:pt>
                <c:pt idx="1441">
                  <c:v>15</c:v>
                </c:pt>
                <c:pt idx="1442">
                  <c:v>15</c:v>
                </c:pt>
                <c:pt idx="1443">
                  <c:v>15</c:v>
                </c:pt>
                <c:pt idx="1444">
                  <c:v>15</c:v>
                </c:pt>
                <c:pt idx="1445">
                  <c:v>15</c:v>
                </c:pt>
                <c:pt idx="1446">
                  <c:v>15</c:v>
                </c:pt>
                <c:pt idx="1447">
                  <c:v>15</c:v>
                </c:pt>
                <c:pt idx="1448">
                  <c:v>15</c:v>
                </c:pt>
                <c:pt idx="1449">
                  <c:v>15</c:v>
                </c:pt>
                <c:pt idx="1450">
                  <c:v>15</c:v>
                </c:pt>
                <c:pt idx="1451">
                  <c:v>15</c:v>
                </c:pt>
                <c:pt idx="1452">
                  <c:v>15</c:v>
                </c:pt>
                <c:pt idx="1453">
                  <c:v>15</c:v>
                </c:pt>
                <c:pt idx="1454">
                  <c:v>15</c:v>
                </c:pt>
                <c:pt idx="1455">
                  <c:v>15</c:v>
                </c:pt>
                <c:pt idx="1456">
                  <c:v>15</c:v>
                </c:pt>
                <c:pt idx="1457">
                  <c:v>15</c:v>
                </c:pt>
                <c:pt idx="1458">
                  <c:v>15</c:v>
                </c:pt>
                <c:pt idx="1459">
                  <c:v>15</c:v>
                </c:pt>
                <c:pt idx="1460">
                  <c:v>15</c:v>
                </c:pt>
                <c:pt idx="1461">
                  <c:v>15</c:v>
                </c:pt>
                <c:pt idx="1462">
                  <c:v>15</c:v>
                </c:pt>
                <c:pt idx="1463">
                  <c:v>15</c:v>
                </c:pt>
                <c:pt idx="1464">
                  <c:v>15</c:v>
                </c:pt>
                <c:pt idx="1465">
                  <c:v>15</c:v>
                </c:pt>
                <c:pt idx="1466">
                  <c:v>15</c:v>
                </c:pt>
                <c:pt idx="1467">
                  <c:v>15</c:v>
                </c:pt>
                <c:pt idx="1468">
                  <c:v>15</c:v>
                </c:pt>
                <c:pt idx="1469">
                  <c:v>15</c:v>
                </c:pt>
                <c:pt idx="1470">
                  <c:v>15</c:v>
                </c:pt>
                <c:pt idx="1471">
                  <c:v>15</c:v>
                </c:pt>
                <c:pt idx="1472">
                  <c:v>15</c:v>
                </c:pt>
                <c:pt idx="1473">
                  <c:v>15</c:v>
                </c:pt>
                <c:pt idx="1474">
                  <c:v>15</c:v>
                </c:pt>
                <c:pt idx="1475">
                  <c:v>15</c:v>
                </c:pt>
                <c:pt idx="1476">
                  <c:v>15</c:v>
                </c:pt>
                <c:pt idx="1477">
                  <c:v>15</c:v>
                </c:pt>
                <c:pt idx="1478">
                  <c:v>15</c:v>
                </c:pt>
                <c:pt idx="1479">
                  <c:v>15</c:v>
                </c:pt>
                <c:pt idx="1480">
                  <c:v>15</c:v>
                </c:pt>
                <c:pt idx="1481">
                  <c:v>15</c:v>
                </c:pt>
                <c:pt idx="1482">
                  <c:v>15</c:v>
                </c:pt>
                <c:pt idx="1483">
                  <c:v>15</c:v>
                </c:pt>
                <c:pt idx="1484">
                  <c:v>15</c:v>
                </c:pt>
                <c:pt idx="1485">
                  <c:v>15</c:v>
                </c:pt>
                <c:pt idx="1486">
                  <c:v>15</c:v>
                </c:pt>
                <c:pt idx="1487">
                  <c:v>15</c:v>
                </c:pt>
                <c:pt idx="1488">
                  <c:v>15</c:v>
                </c:pt>
                <c:pt idx="1489">
                  <c:v>15</c:v>
                </c:pt>
                <c:pt idx="1490">
                  <c:v>15</c:v>
                </c:pt>
                <c:pt idx="1491">
                  <c:v>15</c:v>
                </c:pt>
                <c:pt idx="1492">
                  <c:v>15</c:v>
                </c:pt>
                <c:pt idx="1493">
                  <c:v>15</c:v>
                </c:pt>
                <c:pt idx="1494">
                  <c:v>15</c:v>
                </c:pt>
                <c:pt idx="1495">
                  <c:v>15</c:v>
                </c:pt>
                <c:pt idx="1496">
                  <c:v>15</c:v>
                </c:pt>
                <c:pt idx="1497">
                  <c:v>15</c:v>
                </c:pt>
                <c:pt idx="1498">
                  <c:v>15</c:v>
                </c:pt>
                <c:pt idx="1499">
                  <c:v>15</c:v>
                </c:pt>
                <c:pt idx="1500">
                  <c:v>15</c:v>
                </c:pt>
                <c:pt idx="1501">
                  <c:v>15</c:v>
                </c:pt>
                <c:pt idx="1502">
                  <c:v>15</c:v>
                </c:pt>
                <c:pt idx="1503">
                  <c:v>15</c:v>
                </c:pt>
                <c:pt idx="1504">
                  <c:v>15</c:v>
                </c:pt>
                <c:pt idx="1505">
                  <c:v>15</c:v>
                </c:pt>
                <c:pt idx="1506">
                  <c:v>15</c:v>
                </c:pt>
                <c:pt idx="1507">
                  <c:v>15</c:v>
                </c:pt>
                <c:pt idx="1508">
                  <c:v>15</c:v>
                </c:pt>
                <c:pt idx="1509">
                  <c:v>15</c:v>
                </c:pt>
                <c:pt idx="1510">
                  <c:v>15</c:v>
                </c:pt>
                <c:pt idx="1511">
                  <c:v>15</c:v>
                </c:pt>
                <c:pt idx="1512">
                  <c:v>15</c:v>
                </c:pt>
                <c:pt idx="1513">
                  <c:v>15</c:v>
                </c:pt>
                <c:pt idx="1514">
                  <c:v>15</c:v>
                </c:pt>
                <c:pt idx="1515">
                  <c:v>15</c:v>
                </c:pt>
                <c:pt idx="1516">
                  <c:v>15</c:v>
                </c:pt>
                <c:pt idx="1517">
                  <c:v>15</c:v>
                </c:pt>
                <c:pt idx="1518">
                  <c:v>15</c:v>
                </c:pt>
                <c:pt idx="1519">
                  <c:v>15</c:v>
                </c:pt>
                <c:pt idx="1520">
                  <c:v>15</c:v>
                </c:pt>
                <c:pt idx="1521">
                  <c:v>15</c:v>
                </c:pt>
                <c:pt idx="1522">
                  <c:v>15</c:v>
                </c:pt>
                <c:pt idx="1523">
                  <c:v>15</c:v>
                </c:pt>
                <c:pt idx="1524">
                  <c:v>15</c:v>
                </c:pt>
                <c:pt idx="1525">
                  <c:v>15</c:v>
                </c:pt>
                <c:pt idx="1526">
                  <c:v>15</c:v>
                </c:pt>
                <c:pt idx="1527">
                  <c:v>15</c:v>
                </c:pt>
                <c:pt idx="1528">
                  <c:v>15</c:v>
                </c:pt>
                <c:pt idx="1529">
                  <c:v>15</c:v>
                </c:pt>
                <c:pt idx="1530">
                  <c:v>15</c:v>
                </c:pt>
                <c:pt idx="1531">
                  <c:v>15</c:v>
                </c:pt>
                <c:pt idx="1532">
                  <c:v>15</c:v>
                </c:pt>
                <c:pt idx="1533">
                  <c:v>15</c:v>
                </c:pt>
                <c:pt idx="1534">
                  <c:v>15</c:v>
                </c:pt>
                <c:pt idx="1535">
                  <c:v>15</c:v>
                </c:pt>
                <c:pt idx="1536">
                  <c:v>15</c:v>
                </c:pt>
                <c:pt idx="1537">
                  <c:v>15</c:v>
                </c:pt>
                <c:pt idx="1538">
                  <c:v>15</c:v>
                </c:pt>
                <c:pt idx="1539">
                  <c:v>15</c:v>
                </c:pt>
                <c:pt idx="1540">
                  <c:v>15</c:v>
                </c:pt>
                <c:pt idx="1541">
                  <c:v>15</c:v>
                </c:pt>
                <c:pt idx="1542">
                  <c:v>15</c:v>
                </c:pt>
                <c:pt idx="1543">
                  <c:v>15</c:v>
                </c:pt>
                <c:pt idx="1544">
                  <c:v>15</c:v>
                </c:pt>
                <c:pt idx="1545">
                  <c:v>15</c:v>
                </c:pt>
                <c:pt idx="1546">
                  <c:v>15</c:v>
                </c:pt>
                <c:pt idx="1547">
                  <c:v>15</c:v>
                </c:pt>
                <c:pt idx="1548">
                  <c:v>15</c:v>
                </c:pt>
                <c:pt idx="1549">
                  <c:v>15</c:v>
                </c:pt>
                <c:pt idx="1550">
                  <c:v>15</c:v>
                </c:pt>
                <c:pt idx="1551">
                  <c:v>15</c:v>
                </c:pt>
                <c:pt idx="1552">
                  <c:v>15</c:v>
                </c:pt>
                <c:pt idx="1553">
                  <c:v>15</c:v>
                </c:pt>
                <c:pt idx="1554">
                  <c:v>15</c:v>
                </c:pt>
                <c:pt idx="1555">
                  <c:v>15</c:v>
                </c:pt>
                <c:pt idx="1556">
                  <c:v>15</c:v>
                </c:pt>
                <c:pt idx="1557">
                  <c:v>15</c:v>
                </c:pt>
                <c:pt idx="1558">
                  <c:v>15</c:v>
                </c:pt>
                <c:pt idx="1559">
                  <c:v>15</c:v>
                </c:pt>
                <c:pt idx="1560">
                  <c:v>15</c:v>
                </c:pt>
                <c:pt idx="1561">
                  <c:v>15</c:v>
                </c:pt>
                <c:pt idx="1562">
                  <c:v>15</c:v>
                </c:pt>
                <c:pt idx="1563">
                  <c:v>15</c:v>
                </c:pt>
                <c:pt idx="1564">
                  <c:v>15</c:v>
                </c:pt>
                <c:pt idx="1565">
                  <c:v>15</c:v>
                </c:pt>
                <c:pt idx="1566">
                  <c:v>15</c:v>
                </c:pt>
                <c:pt idx="1567">
                  <c:v>15</c:v>
                </c:pt>
                <c:pt idx="1568">
                  <c:v>15</c:v>
                </c:pt>
                <c:pt idx="1569">
                  <c:v>15</c:v>
                </c:pt>
                <c:pt idx="1570">
                  <c:v>15</c:v>
                </c:pt>
                <c:pt idx="1571">
                  <c:v>15</c:v>
                </c:pt>
                <c:pt idx="1572">
                  <c:v>15</c:v>
                </c:pt>
                <c:pt idx="1573">
                  <c:v>15</c:v>
                </c:pt>
                <c:pt idx="1574">
                  <c:v>15</c:v>
                </c:pt>
                <c:pt idx="1575">
                  <c:v>15</c:v>
                </c:pt>
                <c:pt idx="1576">
                  <c:v>15</c:v>
                </c:pt>
                <c:pt idx="1577">
                  <c:v>15</c:v>
                </c:pt>
                <c:pt idx="1578">
                  <c:v>15</c:v>
                </c:pt>
                <c:pt idx="1579">
                  <c:v>15</c:v>
                </c:pt>
                <c:pt idx="1580">
                  <c:v>15</c:v>
                </c:pt>
                <c:pt idx="1581">
                  <c:v>15</c:v>
                </c:pt>
                <c:pt idx="1582">
                  <c:v>15</c:v>
                </c:pt>
                <c:pt idx="1583">
                  <c:v>15</c:v>
                </c:pt>
                <c:pt idx="1584">
                  <c:v>15</c:v>
                </c:pt>
                <c:pt idx="1585">
                  <c:v>15</c:v>
                </c:pt>
                <c:pt idx="1586">
                  <c:v>15</c:v>
                </c:pt>
                <c:pt idx="1587">
                  <c:v>15</c:v>
                </c:pt>
                <c:pt idx="1588">
                  <c:v>15</c:v>
                </c:pt>
                <c:pt idx="1589">
                  <c:v>15</c:v>
                </c:pt>
                <c:pt idx="1590">
                  <c:v>15</c:v>
                </c:pt>
                <c:pt idx="1591">
                  <c:v>15</c:v>
                </c:pt>
                <c:pt idx="1592">
                  <c:v>15</c:v>
                </c:pt>
                <c:pt idx="1593">
                  <c:v>15</c:v>
                </c:pt>
                <c:pt idx="1594">
                  <c:v>15</c:v>
                </c:pt>
                <c:pt idx="1595">
                  <c:v>15</c:v>
                </c:pt>
                <c:pt idx="1596">
                  <c:v>15</c:v>
                </c:pt>
                <c:pt idx="1597">
                  <c:v>15</c:v>
                </c:pt>
                <c:pt idx="1598">
                  <c:v>15</c:v>
                </c:pt>
                <c:pt idx="1599">
                  <c:v>15</c:v>
                </c:pt>
                <c:pt idx="1600">
                  <c:v>15</c:v>
                </c:pt>
                <c:pt idx="1601">
                  <c:v>15</c:v>
                </c:pt>
                <c:pt idx="1602">
                  <c:v>15</c:v>
                </c:pt>
                <c:pt idx="1603">
                  <c:v>15</c:v>
                </c:pt>
                <c:pt idx="1604">
                  <c:v>15</c:v>
                </c:pt>
                <c:pt idx="1605">
                  <c:v>15</c:v>
                </c:pt>
                <c:pt idx="1606">
                  <c:v>15</c:v>
                </c:pt>
                <c:pt idx="1607">
                  <c:v>15</c:v>
                </c:pt>
                <c:pt idx="1608">
                  <c:v>15</c:v>
                </c:pt>
                <c:pt idx="1609">
                  <c:v>15</c:v>
                </c:pt>
                <c:pt idx="1610">
                  <c:v>15</c:v>
                </c:pt>
                <c:pt idx="1611">
                  <c:v>15</c:v>
                </c:pt>
                <c:pt idx="1612">
                  <c:v>15</c:v>
                </c:pt>
                <c:pt idx="1613">
                  <c:v>15</c:v>
                </c:pt>
                <c:pt idx="1614">
                  <c:v>15</c:v>
                </c:pt>
                <c:pt idx="1615">
                  <c:v>15</c:v>
                </c:pt>
                <c:pt idx="1616">
                  <c:v>15</c:v>
                </c:pt>
                <c:pt idx="1617">
                  <c:v>15</c:v>
                </c:pt>
                <c:pt idx="1618">
                  <c:v>15</c:v>
                </c:pt>
                <c:pt idx="1619">
                  <c:v>15</c:v>
                </c:pt>
                <c:pt idx="1620">
                  <c:v>15</c:v>
                </c:pt>
                <c:pt idx="1621">
                  <c:v>15</c:v>
                </c:pt>
                <c:pt idx="1622">
                  <c:v>15</c:v>
                </c:pt>
                <c:pt idx="1623">
                  <c:v>15</c:v>
                </c:pt>
                <c:pt idx="1624">
                  <c:v>15</c:v>
                </c:pt>
                <c:pt idx="1625">
                  <c:v>15</c:v>
                </c:pt>
                <c:pt idx="1626">
                  <c:v>15</c:v>
                </c:pt>
                <c:pt idx="1627">
                  <c:v>15</c:v>
                </c:pt>
                <c:pt idx="1628">
                  <c:v>15</c:v>
                </c:pt>
                <c:pt idx="1629">
                  <c:v>15</c:v>
                </c:pt>
                <c:pt idx="1630">
                  <c:v>15</c:v>
                </c:pt>
                <c:pt idx="1631">
                  <c:v>15</c:v>
                </c:pt>
                <c:pt idx="1632">
                  <c:v>15</c:v>
                </c:pt>
                <c:pt idx="1633">
                  <c:v>15</c:v>
                </c:pt>
                <c:pt idx="1634">
                  <c:v>15</c:v>
                </c:pt>
                <c:pt idx="1635">
                  <c:v>15</c:v>
                </c:pt>
                <c:pt idx="1636">
                  <c:v>15</c:v>
                </c:pt>
                <c:pt idx="1637">
                  <c:v>15</c:v>
                </c:pt>
                <c:pt idx="1638">
                  <c:v>15</c:v>
                </c:pt>
                <c:pt idx="1639">
                  <c:v>15</c:v>
                </c:pt>
                <c:pt idx="1640">
                  <c:v>15</c:v>
                </c:pt>
                <c:pt idx="1641">
                  <c:v>15</c:v>
                </c:pt>
                <c:pt idx="1642">
                  <c:v>15</c:v>
                </c:pt>
                <c:pt idx="1643">
                  <c:v>15</c:v>
                </c:pt>
                <c:pt idx="1644">
                  <c:v>15</c:v>
                </c:pt>
                <c:pt idx="1645">
                  <c:v>15</c:v>
                </c:pt>
                <c:pt idx="1646">
                  <c:v>15</c:v>
                </c:pt>
                <c:pt idx="1647">
                  <c:v>15</c:v>
                </c:pt>
                <c:pt idx="1648">
                  <c:v>15</c:v>
                </c:pt>
                <c:pt idx="1649">
                  <c:v>15</c:v>
                </c:pt>
                <c:pt idx="1650">
                  <c:v>15</c:v>
                </c:pt>
                <c:pt idx="1651">
                  <c:v>15</c:v>
                </c:pt>
                <c:pt idx="1652">
                  <c:v>15</c:v>
                </c:pt>
                <c:pt idx="1653">
                  <c:v>15</c:v>
                </c:pt>
                <c:pt idx="1654">
                  <c:v>15</c:v>
                </c:pt>
                <c:pt idx="1655">
                  <c:v>15</c:v>
                </c:pt>
                <c:pt idx="1656">
                  <c:v>15</c:v>
                </c:pt>
                <c:pt idx="1657">
                  <c:v>15</c:v>
                </c:pt>
                <c:pt idx="1658">
                  <c:v>15</c:v>
                </c:pt>
                <c:pt idx="1659">
                  <c:v>15</c:v>
                </c:pt>
                <c:pt idx="1660">
                  <c:v>15</c:v>
                </c:pt>
                <c:pt idx="1661">
                  <c:v>15</c:v>
                </c:pt>
                <c:pt idx="1662">
                  <c:v>15</c:v>
                </c:pt>
                <c:pt idx="1663">
                  <c:v>15</c:v>
                </c:pt>
                <c:pt idx="1664">
                  <c:v>15</c:v>
                </c:pt>
                <c:pt idx="1665">
                  <c:v>15</c:v>
                </c:pt>
                <c:pt idx="1666">
                  <c:v>15</c:v>
                </c:pt>
                <c:pt idx="1667">
                  <c:v>15</c:v>
                </c:pt>
                <c:pt idx="1668">
                  <c:v>15</c:v>
                </c:pt>
                <c:pt idx="1669">
                  <c:v>15</c:v>
                </c:pt>
                <c:pt idx="1670">
                  <c:v>15</c:v>
                </c:pt>
                <c:pt idx="1671">
                  <c:v>15</c:v>
                </c:pt>
                <c:pt idx="1672">
                  <c:v>15</c:v>
                </c:pt>
                <c:pt idx="1673">
                  <c:v>15</c:v>
                </c:pt>
                <c:pt idx="1674">
                  <c:v>15</c:v>
                </c:pt>
                <c:pt idx="1675">
                  <c:v>15</c:v>
                </c:pt>
                <c:pt idx="1676">
                  <c:v>15</c:v>
                </c:pt>
                <c:pt idx="1677">
                  <c:v>15</c:v>
                </c:pt>
                <c:pt idx="1678">
                  <c:v>15</c:v>
                </c:pt>
                <c:pt idx="1679">
                  <c:v>15</c:v>
                </c:pt>
                <c:pt idx="1680">
                  <c:v>15</c:v>
                </c:pt>
                <c:pt idx="1681">
                  <c:v>15</c:v>
                </c:pt>
                <c:pt idx="1682">
                  <c:v>15</c:v>
                </c:pt>
                <c:pt idx="1683">
                  <c:v>15</c:v>
                </c:pt>
                <c:pt idx="1684">
                  <c:v>15</c:v>
                </c:pt>
                <c:pt idx="1685">
                  <c:v>15</c:v>
                </c:pt>
                <c:pt idx="1686">
                  <c:v>15</c:v>
                </c:pt>
                <c:pt idx="1687">
                  <c:v>15</c:v>
                </c:pt>
                <c:pt idx="1688">
                  <c:v>15</c:v>
                </c:pt>
                <c:pt idx="1689">
                  <c:v>15</c:v>
                </c:pt>
                <c:pt idx="1690">
                  <c:v>15</c:v>
                </c:pt>
                <c:pt idx="1691">
                  <c:v>15</c:v>
                </c:pt>
                <c:pt idx="1692">
                  <c:v>15</c:v>
                </c:pt>
                <c:pt idx="1693">
                  <c:v>15</c:v>
                </c:pt>
                <c:pt idx="1694">
                  <c:v>15</c:v>
                </c:pt>
                <c:pt idx="1695">
                  <c:v>15</c:v>
                </c:pt>
                <c:pt idx="1696">
                  <c:v>15</c:v>
                </c:pt>
                <c:pt idx="1697">
                  <c:v>15</c:v>
                </c:pt>
                <c:pt idx="1698">
                  <c:v>15</c:v>
                </c:pt>
                <c:pt idx="1699">
                  <c:v>15</c:v>
                </c:pt>
                <c:pt idx="1700">
                  <c:v>15</c:v>
                </c:pt>
                <c:pt idx="1701">
                  <c:v>15</c:v>
                </c:pt>
                <c:pt idx="1702">
                  <c:v>15</c:v>
                </c:pt>
                <c:pt idx="1703">
                  <c:v>15</c:v>
                </c:pt>
                <c:pt idx="1704">
                  <c:v>15</c:v>
                </c:pt>
                <c:pt idx="1705">
                  <c:v>15</c:v>
                </c:pt>
                <c:pt idx="1706">
                  <c:v>15</c:v>
                </c:pt>
                <c:pt idx="1707">
                  <c:v>15</c:v>
                </c:pt>
                <c:pt idx="1708">
                  <c:v>15</c:v>
                </c:pt>
                <c:pt idx="1709">
                  <c:v>15</c:v>
                </c:pt>
                <c:pt idx="1710">
                  <c:v>15</c:v>
                </c:pt>
                <c:pt idx="1711">
                  <c:v>15</c:v>
                </c:pt>
                <c:pt idx="1712">
                  <c:v>15</c:v>
                </c:pt>
                <c:pt idx="1713">
                  <c:v>15</c:v>
                </c:pt>
                <c:pt idx="1714">
                  <c:v>15</c:v>
                </c:pt>
                <c:pt idx="1715">
                  <c:v>15</c:v>
                </c:pt>
                <c:pt idx="1716">
                  <c:v>15</c:v>
                </c:pt>
                <c:pt idx="1717">
                  <c:v>15</c:v>
                </c:pt>
                <c:pt idx="1718">
                  <c:v>15</c:v>
                </c:pt>
                <c:pt idx="1719">
                  <c:v>15</c:v>
                </c:pt>
                <c:pt idx="1720">
                  <c:v>15</c:v>
                </c:pt>
                <c:pt idx="1721">
                  <c:v>15</c:v>
                </c:pt>
                <c:pt idx="1722">
                  <c:v>15</c:v>
                </c:pt>
                <c:pt idx="1723">
                  <c:v>15</c:v>
                </c:pt>
                <c:pt idx="1724">
                  <c:v>15</c:v>
                </c:pt>
                <c:pt idx="1725">
                  <c:v>15</c:v>
                </c:pt>
                <c:pt idx="1726">
                  <c:v>15</c:v>
                </c:pt>
                <c:pt idx="1727">
                  <c:v>15</c:v>
                </c:pt>
                <c:pt idx="1728">
                  <c:v>15</c:v>
                </c:pt>
                <c:pt idx="1729">
                  <c:v>15</c:v>
                </c:pt>
                <c:pt idx="1730">
                  <c:v>15</c:v>
                </c:pt>
                <c:pt idx="1731">
                  <c:v>15</c:v>
                </c:pt>
                <c:pt idx="1732">
                  <c:v>15</c:v>
                </c:pt>
                <c:pt idx="1733">
                  <c:v>15</c:v>
                </c:pt>
                <c:pt idx="1734">
                  <c:v>15</c:v>
                </c:pt>
                <c:pt idx="1735">
                  <c:v>15</c:v>
                </c:pt>
                <c:pt idx="1736">
                  <c:v>15</c:v>
                </c:pt>
                <c:pt idx="1737">
                  <c:v>15</c:v>
                </c:pt>
                <c:pt idx="1738">
                  <c:v>15</c:v>
                </c:pt>
                <c:pt idx="1739">
                  <c:v>15</c:v>
                </c:pt>
                <c:pt idx="1740">
                  <c:v>15</c:v>
                </c:pt>
                <c:pt idx="1741">
                  <c:v>15</c:v>
                </c:pt>
                <c:pt idx="1742">
                  <c:v>15</c:v>
                </c:pt>
                <c:pt idx="1743">
                  <c:v>15</c:v>
                </c:pt>
                <c:pt idx="1744">
                  <c:v>15</c:v>
                </c:pt>
                <c:pt idx="1745">
                  <c:v>15</c:v>
                </c:pt>
                <c:pt idx="1746">
                  <c:v>15</c:v>
                </c:pt>
                <c:pt idx="1747">
                  <c:v>15</c:v>
                </c:pt>
                <c:pt idx="1748">
                  <c:v>15</c:v>
                </c:pt>
                <c:pt idx="1749">
                  <c:v>15</c:v>
                </c:pt>
                <c:pt idx="1750">
                  <c:v>15</c:v>
                </c:pt>
                <c:pt idx="1751">
                  <c:v>15</c:v>
                </c:pt>
                <c:pt idx="1752">
                  <c:v>15</c:v>
                </c:pt>
                <c:pt idx="1753">
                  <c:v>15</c:v>
                </c:pt>
                <c:pt idx="1754">
                  <c:v>15</c:v>
                </c:pt>
                <c:pt idx="1755">
                  <c:v>15</c:v>
                </c:pt>
                <c:pt idx="1756">
                  <c:v>15</c:v>
                </c:pt>
                <c:pt idx="1757">
                  <c:v>15</c:v>
                </c:pt>
                <c:pt idx="1758">
                  <c:v>15</c:v>
                </c:pt>
                <c:pt idx="1759">
                  <c:v>15</c:v>
                </c:pt>
                <c:pt idx="1760">
                  <c:v>15</c:v>
                </c:pt>
                <c:pt idx="1761">
                  <c:v>15</c:v>
                </c:pt>
                <c:pt idx="1762">
                  <c:v>15</c:v>
                </c:pt>
                <c:pt idx="1763">
                  <c:v>15</c:v>
                </c:pt>
                <c:pt idx="1764">
                  <c:v>15</c:v>
                </c:pt>
                <c:pt idx="1765">
                  <c:v>15</c:v>
                </c:pt>
                <c:pt idx="1766">
                  <c:v>15</c:v>
                </c:pt>
                <c:pt idx="1767">
                  <c:v>15</c:v>
                </c:pt>
                <c:pt idx="1768">
                  <c:v>15</c:v>
                </c:pt>
                <c:pt idx="1769">
                  <c:v>15</c:v>
                </c:pt>
                <c:pt idx="1770">
                  <c:v>15</c:v>
                </c:pt>
                <c:pt idx="1771">
                  <c:v>15</c:v>
                </c:pt>
                <c:pt idx="1772">
                  <c:v>15</c:v>
                </c:pt>
                <c:pt idx="1773">
                  <c:v>15</c:v>
                </c:pt>
                <c:pt idx="1774">
                  <c:v>15</c:v>
                </c:pt>
                <c:pt idx="1775">
                  <c:v>15</c:v>
                </c:pt>
                <c:pt idx="1776">
                  <c:v>15</c:v>
                </c:pt>
                <c:pt idx="1777">
                  <c:v>15</c:v>
                </c:pt>
                <c:pt idx="1778">
                  <c:v>15</c:v>
                </c:pt>
                <c:pt idx="1779">
                  <c:v>15</c:v>
                </c:pt>
                <c:pt idx="1780">
                  <c:v>15</c:v>
                </c:pt>
                <c:pt idx="1781">
                  <c:v>15</c:v>
                </c:pt>
                <c:pt idx="1782">
                  <c:v>15</c:v>
                </c:pt>
                <c:pt idx="1783">
                  <c:v>15</c:v>
                </c:pt>
                <c:pt idx="1784">
                  <c:v>15</c:v>
                </c:pt>
                <c:pt idx="1785">
                  <c:v>15</c:v>
                </c:pt>
                <c:pt idx="1786">
                  <c:v>15</c:v>
                </c:pt>
                <c:pt idx="1787">
                  <c:v>15</c:v>
                </c:pt>
                <c:pt idx="1788">
                  <c:v>15</c:v>
                </c:pt>
                <c:pt idx="1789">
                  <c:v>15</c:v>
                </c:pt>
                <c:pt idx="1790">
                  <c:v>15</c:v>
                </c:pt>
                <c:pt idx="1791">
                  <c:v>15</c:v>
                </c:pt>
                <c:pt idx="1792">
                  <c:v>15</c:v>
                </c:pt>
                <c:pt idx="1793">
                  <c:v>15</c:v>
                </c:pt>
                <c:pt idx="1794">
                  <c:v>15</c:v>
                </c:pt>
                <c:pt idx="1795">
                  <c:v>15</c:v>
                </c:pt>
                <c:pt idx="1796">
                  <c:v>15</c:v>
                </c:pt>
                <c:pt idx="1797">
                  <c:v>15</c:v>
                </c:pt>
                <c:pt idx="1798">
                  <c:v>15</c:v>
                </c:pt>
                <c:pt idx="1799">
                  <c:v>15</c:v>
                </c:pt>
                <c:pt idx="1800">
                  <c:v>15</c:v>
                </c:pt>
                <c:pt idx="1801">
                  <c:v>15</c:v>
                </c:pt>
                <c:pt idx="1802">
                  <c:v>15</c:v>
                </c:pt>
                <c:pt idx="1803">
                  <c:v>15</c:v>
                </c:pt>
                <c:pt idx="1804">
                  <c:v>15</c:v>
                </c:pt>
                <c:pt idx="1805">
                  <c:v>15</c:v>
                </c:pt>
                <c:pt idx="1806">
                  <c:v>15</c:v>
                </c:pt>
                <c:pt idx="1807">
                  <c:v>15</c:v>
                </c:pt>
                <c:pt idx="1808">
                  <c:v>15</c:v>
                </c:pt>
                <c:pt idx="1809">
                  <c:v>15</c:v>
                </c:pt>
                <c:pt idx="1810">
                  <c:v>15</c:v>
                </c:pt>
                <c:pt idx="1811">
                  <c:v>15</c:v>
                </c:pt>
                <c:pt idx="1812">
                  <c:v>15</c:v>
                </c:pt>
                <c:pt idx="1813">
                  <c:v>15</c:v>
                </c:pt>
                <c:pt idx="1814">
                  <c:v>15</c:v>
                </c:pt>
                <c:pt idx="1815">
                  <c:v>15</c:v>
                </c:pt>
                <c:pt idx="1816">
                  <c:v>15</c:v>
                </c:pt>
                <c:pt idx="1817">
                  <c:v>15</c:v>
                </c:pt>
                <c:pt idx="1818">
                  <c:v>15</c:v>
                </c:pt>
                <c:pt idx="1819">
                  <c:v>15</c:v>
                </c:pt>
                <c:pt idx="1820">
                  <c:v>15</c:v>
                </c:pt>
                <c:pt idx="1821">
                  <c:v>15</c:v>
                </c:pt>
                <c:pt idx="1822">
                  <c:v>15</c:v>
                </c:pt>
                <c:pt idx="1823">
                  <c:v>15</c:v>
                </c:pt>
                <c:pt idx="1824">
                  <c:v>15</c:v>
                </c:pt>
                <c:pt idx="1825">
                  <c:v>15</c:v>
                </c:pt>
                <c:pt idx="1826">
                  <c:v>15</c:v>
                </c:pt>
                <c:pt idx="1827">
                  <c:v>15</c:v>
                </c:pt>
                <c:pt idx="1828">
                  <c:v>15</c:v>
                </c:pt>
                <c:pt idx="1829">
                  <c:v>15</c:v>
                </c:pt>
                <c:pt idx="1830">
                  <c:v>15</c:v>
                </c:pt>
                <c:pt idx="1831">
                  <c:v>15</c:v>
                </c:pt>
                <c:pt idx="1832">
                  <c:v>15</c:v>
                </c:pt>
                <c:pt idx="1833">
                  <c:v>15</c:v>
                </c:pt>
                <c:pt idx="1834">
                  <c:v>15</c:v>
                </c:pt>
                <c:pt idx="1835">
                  <c:v>15</c:v>
                </c:pt>
                <c:pt idx="1836">
                  <c:v>15</c:v>
                </c:pt>
                <c:pt idx="1837">
                  <c:v>15</c:v>
                </c:pt>
                <c:pt idx="1838">
                  <c:v>15</c:v>
                </c:pt>
                <c:pt idx="1839">
                  <c:v>15</c:v>
                </c:pt>
                <c:pt idx="1840">
                  <c:v>15</c:v>
                </c:pt>
                <c:pt idx="1841">
                  <c:v>15</c:v>
                </c:pt>
                <c:pt idx="1842">
                  <c:v>15</c:v>
                </c:pt>
                <c:pt idx="1843">
                  <c:v>15</c:v>
                </c:pt>
                <c:pt idx="1844">
                  <c:v>15</c:v>
                </c:pt>
                <c:pt idx="1845">
                  <c:v>15</c:v>
                </c:pt>
                <c:pt idx="1846">
                  <c:v>15</c:v>
                </c:pt>
                <c:pt idx="1847">
                  <c:v>15</c:v>
                </c:pt>
                <c:pt idx="1848">
                  <c:v>15</c:v>
                </c:pt>
                <c:pt idx="1849">
                  <c:v>15</c:v>
                </c:pt>
                <c:pt idx="1850">
                  <c:v>15</c:v>
                </c:pt>
                <c:pt idx="1851">
                  <c:v>15</c:v>
                </c:pt>
                <c:pt idx="1852">
                  <c:v>15</c:v>
                </c:pt>
                <c:pt idx="1853">
                  <c:v>15</c:v>
                </c:pt>
                <c:pt idx="1854">
                  <c:v>15</c:v>
                </c:pt>
                <c:pt idx="1855">
                  <c:v>15</c:v>
                </c:pt>
                <c:pt idx="1856">
                  <c:v>15</c:v>
                </c:pt>
                <c:pt idx="1857">
                  <c:v>15</c:v>
                </c:pt>
                <c:pt idx="1858">
                  <c:v>15</c:v>
                </c:pt>
                <c:pt idx="1859">
                  <c:v>15</c:v>
                </c:pt>
                <c:pt idx="1860">
                  <c:v>15</c:v>
                </c:pt>
                <c:pt idx="1861">
                  <c:v>15</c:v>
                </c:pt>
                <c:pt idx="1862">
                  <c:v>15</c:v>
                </c:pt>
                <c:pt idx="1863">
                  <c:v>15</c:v>
                </c:pt>
                <c:pt idx="1864">
                  <c:v>15</c:v>
                </c:pt>
                <c:pt idx="1865">
                  <c:v>15</c:v>
                </c:pt>
                <c:pt idx="186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FF5-434E-AF6F-9400D1BE3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3336960"/>
        <c:axId val="483342784"/>
      </c:lineChart>
      <c:catAx>
        <c:axId val="483336960"/>
        <c:scaling>
          <c:orientation val="minMax"/>
        </c:scaling>
        <c:delete val="0"/>
        <c:axPos val="b"/>
        <c:numFmt formatCode="m/d/yy;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342784"/>
        <c:crosses val="autoZero"/>
        <c:auto val="1"/>
        <c:lblAlgn val="ctr"/>
        <c:lblOffset val="100"/>
        <c:noMultiLvlLbl val="0"/>
      </c:catAx>
      <c:valAx>
        <c:axId val="483342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33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U.S. Consumer Debt ($B)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'Weekly, Ending Wednesday'!$B$1</c:f>
              <c:strCache>
                <c:ptCount val="1"/>
                <c:pt idx="0">
                  <c:v>CCs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'Weekly, Ending Wednesday'!$A$760:$A$1354</c:f>
              <c:numCache>
                <c:formatCode>yyyy\-mm\-dd</c:formatCode>
                <c:ptCount val="595"/>
                <c:pt idx="0">
                  <c:v>42011</c:v>
                </c:pt>
                <c:pt idx="1">
                  <c:v>42018</c:v>
                </c:pt>
                <c:pt idx="2">
                  <c:v>42025</c:v>
                </c:pt>
                <c:pt idx="3">
                  <c:v>42032</c:v>
                </c:pt>
                <c:pt idx="4">
                  <c:v>42039</c:v>
                </c:pt>
                <c:pt idx="5">
                  <c:v>42046</c:v>
                </c:pt>
                <c:pt idx="6">
                  <c:v>42053</c:v>
                </c:pt>
                <c:pt idx="7">
                  <c:v>42060</c:v>
                </c:pt>
                <c:pt idx="8">
                  <c:v>42067</c:v>
                </c:pt>
                <c:pt idx="9">
                  <c:v>42074</c:v>
                </c:pt>
                <c:pt idx="10">
                  <c:v>42081</c:v>
                </c:pt>
                <c:pt idx="11">
                  <c:v>42088</c:v>
                </c:pt>
                <c:pt idx="12">
                  <c:v>42095</c:v>
                </c:pt>
                <c:pt idx="13">
                  <c:v>42102</c:v>
                </c:pt>
                <c:pt idx="14">
                  <c:v>42109</c:v>
                </c:pt>
                <c:pt idx="15">
                  <c:v>42116</c:v>
                </c:pt>
                <c:pt idx="16">
                  <c:v>42123</c:v>
                </c:pt>
                <c:pt idx="17">
                  <c:v>42130</c:v>
                </c:pt>
                <c:pt idx="18">
                  <c:v>42137</c:v>
                </c:pt>
                <c:pt idx="19">
                  <c:v>42144</c:v>
                </c:pt>
                <c:pt idx="20">
                  <c:v>42151</c:v>
                </c:pt>
                <c:pt idx="21">
                  <c:v>42158</c:v>
                </c:pt>
                <c:pt idx="22">
                  <c:v>42165</c:v>
                </c:pt>
                <c:pt idx="23">
                  <c:v>42172</c:v>
                </c:pt>
                <c:pt idx="24">
                  <c:v>42179</c:v>
                </c:pt>
                <c:pt idx="25">
                  <c:v>42186</c:v>
                </c:pt>
                <c:pt idx="26">
                  <c:v>42193</c:v>
                </c:pt>
                <c:pt idx="27">
                  <c:v>42200</c:v>
                </c:pt>
                <c:pt idx="28">
                  <c:v>42207</c:v>
                </c:pt>
                <c:pt idx="29">
                  <c:v>42214</c:v>
                </c:pt>
                <c:pt idx="30">
                  <c:v>42221</c:v>
                </c:pt>
                <c:pt idx="31">
                  <c:v>42228</c:v>
                </c:pt>
                <c:pt idx="32">
                  <c:v>42235</c:v>
                </c:pt>
                <c:pt idx="33">
                  <c:v>42242</c:v>
                </c:pt>
                <c:pt idx="34">
                  <c:v>42249</c:v>
                </c:pt>
                <c:pt idx="35">
                  <c:v>42256</c:v>
                </c:pt>
                <c:pt idx="36">
                  <c:v>42263</c:v>
                </c:pt>
                <c:pt idx="37">
                  <c:v>42270</c:v>
                </c:pt>
                <c:pt idx="38">
                  <c:v>42277</c:v>
                </c:pt>
                <c:pt idx="39">
                  <c:v>42284</c:v>
                </c:pt>
                <c:pt idx="40">
                  <c:v>42291</c:v>
                </c:pt>
                <c:pt idx="41">
                  <c:v>42298</c:v>
                </c:pt>
                <c:pt idx="42">
                  <c:v>42305</c:v>
                </c:pt>
                <c:pt idx="43">
                  <c:v>42312</c:v>
                </c:pt>
                <c:pt idx="44">
                  <c:v>42319</c:v>
                </c:pt>
                <c:pt idx="45">
                  <c:v>42326</c:v>
                </c:pt>
                <c:pt idx="46">
                  <c:v>42333</c:v>
                </c:pt>
                <c:pt idx="47">
                  <c:v>42340</c:v>
                </c:pt>
                <c:pt idx="48">
                  <c:v>42347</c:v>
                </c:pt>
                <c:pt idx="49">
                  <c:v>42354</c:v>
                </c:pt>
                <c:pt idx="50">
                  <c:v>42361</c:v>
                </c:pt>
                <c:pt idx="51">
                  <c:v>42368</c:v>
                </c:pt>
                <c:pt idx="52">
                  <c:v>42375</c:v>
                </c:pt>
                <c:pt idx="53">
                  <c:v>42382</c:v>
                </c:pt>
                <c:pt idx="54">
                  <c:v>42389</c:v>
                </c:pt>
                <c:pt idx="55">
                  <c:v>42396</c:v>
                </c:pt>
                <c:pt idx="56">
                  <c:v>42403</c:v>
                </c:pt>
                <c:pt idx="57">
                  <c:v>42410</c:v>
                </c:pt>
                <c:pt idx="58">
                  <c:v>42417</c:v>
                </c:pt>
                <c:pt idx="59">
                  <c:v>42424</c:v>
                </c:pt>
                <c:pt idx="60">
                  <c:v>42431</c:v>
                </c:pt>
                <c:pt idx="61">
                  <c:v>42438</c:v>
                </c:pt>
                <c:pt idx="62">
                  <c:v>42445</c:v>
                </c:pt>
                <c:pt idx="63">
                  <c:v>42452</c:v>
                </c:pt>
                <c:pt idx="64">
                  <c:v>42459</c:v>
                </c:pt>
                <c:pt idx="65">
                  <c:v>42466</c:v>
                </c:pt>
                <c:pt idx="66">
                  <c:v>42473</c:v>
                </c:pt>
                <c:pt idx="67">
                  <c:v>42480</c:v>
                </c:pt>
                <c:pt idx="68">
                  <c:v>42487</c:v>
                </c:pt>
                <c:pt idx="69">
                  <c:v>42494</c:v>
                </c:pt>
                <c:pt idx="70">
                  <c:v>42501</c:v>
                </c:pt>
                <c:pt idx="71">
                  <c:v>42508</c:v>
                </c:pt>
                <c:pt idx="72">
                  <c:v>42515</c:v>
                </c:pt>
                <c:pt idx="73">
                  <c:v>42522</c:v>
                </c:pt>
                <c:pt idx="74">
                  <c:v>42529</c:v>
                </c:pt>
                <c:pt idx="75">
                  <c:v>42536</c:v>
                </c:pt>
                <c:pt idx="76">
                  <c:v>42543</c:v>
                </c:pt>
                <c:pt idx="77">
                  <c:v>42550</c:v>
                </c:pt>
                <c:pt idx="78">
                  <c:v>42557</c:v>
                </c:pt>
                <c:pt idx="79">
                  <c:v>42564</c:v>
                </c:pt>
                <c:pt idx="80">
                  <c:v>42571</c:v>
                </c:pt>
                <c:pt idx="81">
                  <c:v>42578</c:v>
                </c:pt>
                <c:pt idx="82">
                  <c:v>42585</c:v>
                </c:pt>
                <c:pt idx="83">
                  <c:v>42592</c:v>
                </c:pt>
                <c:pt idx="84">
                  <c:v>42599</c:v>
                </c:pt>
                <c:pt idx="85">
                  <c:v>42606</c:v>
                </c:pt>
                <c:pt idx="86">
                  <c:v>42613</c:v>
                </c:pt>
                <c:pt idx="87">
                  <c:v>42620</c:v>
                </c:pt>
                <c:pt idx="88">
                  <c:v>42627</c:v>
                </c:pt>
                <c:pt idx="89">
                  <c:v>42634</c:v>
                </c:pt>
                <c:pt idx="90">
                  <c:v>42641</c:v>
                </c:pt>
                <c:pt idx="91">
                  <c:v>42648</c:v>
                </c:pt>
                <c:pt idx="92">
                  <c:v>42655</c:v>
                </c:pt>
                <c:pt idx="93">
                  <c:v>42662</c:v>
                </c:pt>
                <c:pt idx="94">
                  <c:v>42669</c:v>
                </c:pt>
                <c:pt idx="95">
                  <c:v>42676</c:v>
                </c:pt>
                <c:pt idx="96">
                  <c:v>42683</c:v>
                </c:pt>
                <c:pt idx="97">
                  <c:v>42690</c:v>
                </c:pt>
                <c:pt idx="98">
                  <c:v>42697</c:v>
                </c:pt>
                <c:pt idx="99">
                  <c:v>42704</c:v>
                </c:pt>
                <c:pt idx="100">
                  <c:v>42711</c:v>
                </c:pt>
                <c:pt idx="101">
                  <c:v>42718</c:v>
                </c:pt>
                <c:pt idx="102">
                  <c:v>42725</c:v>
                </c:pt>
                <c:pt idx="103">
                  <c:v>42732</c:v>
                </c:pt>
                <c:pt idx="104">
                  <c:v>42739</c:v>
                </c:pt>
                <c:pt idx="105">
                  <c:v>42746</c:v>
                </c:pt>
                <c:pt idx="106">
                  <c:v>42753</c:v>
                </c:pt>
                <c:pt idx="107">
                  <c:v>42760</c:v>
                </c:pt>
                <c:pt idx="108">
                  <c:v>42767</c:v>
                </c:pt>
                <c:pt idx="109">
                  <c:v>42774</c:v>
                </c:pt>
                <c:pt idx="110">
                  <c:v>42781</c:v>
                </c:pt>
                <c:pt idx="111">
                  <c:v>42788</c:v>
                </c:pt>
                <c:pt idx="112">
                  <c:v>42795</c:v>
                </c:pt>
                <c:pt idx="113">
                  <c:v>42802</c:v>
                </c:pt>
                <c:pt idx="114">
                  <c:v>42809</c:v>
                </c:pt>
                <c:pt idx="115">
                  <c:v>42816</c:v>
                </c:pt>
                <c:pt idx="116">
                  <c:v>42823</c:v>
                </c:pt>
                <c:pt idx="117">
                  <c:v>42830</c:v>
                </c:pt>
                <c:pt idx="118">
                  <c:v>42837</c:v>
                </c:pt>
                <c:pt idx="119">
                  <c:v>42844</c:v>
                </c:pt>
                <c:pt idx="120">
                  <c:v>42851</c:v>
                </c:pt>
                <c:pt idx="121">
                  <c:v>42858</c:v>
                </c:pt>
                <c:pt idx="122">
                  <c:v>42865</c:v>
                </c:pt>
                <c:pt idx="123">
                  <c:v>42872</c:v>
                </c:pt>
                <c:pt idx="124">
                  <c:v>42879</c:v>
                </c:pt>
                <c:pt idx="125">
                  <c:v>42886</c:v>
                </c:pt>
                <c:pt idx="126">
                  <c:v>42893</c:v>
                </c:pt>
                <c:pt idx="127">
                  <c:v>42900</c:v>
                </c:pt>
                <c:pt idx="128">
                  <c:v>42907</c:v>
                </c:pt>
                <c:pt idx="129">
                  <c:v>42914</c:v>
                </c:pt>
                <c:pt idx="130">
                  <c:v>42921</c:v>
                </c:pt>
                <c:pt idx="131">
                  <c:v>42928</c:v>
                </c:pt>
                <c:pt idx="132">
                  <c:v>42935</c:v>
                </c:pt>
                <c:pt idx="133">
                  <c:v>42942</c:v>
                </c:pt>
                <c:pt idx="134">
                  <c:v>42949</c:v>
                </c:pt>
                <c:pt idx="135">
                  <c:v>42956</c:v>
                </c:pt>
                <c:pt idx="136">
                  <c:v>42963</c:v>
                </c:pt>
                <c:pt idx="137">
                  <c:v>42970</c:v>
                </c:pt>
                <c:pt idx="138">
                  <c:v>42977</c:v>
                </c:pt>
                <c:pt idx="139">
                  <c:v>42984</c:v>
                </c:pt>
                <c:pt idx="140">
                  <c:v>42991</c:v>
                </c:pt>
                <c:pt idx="141">
                  <c:v>42998</c:v>
                </c:pt>
                <c:pt idx="142">
                  <c:v>43005</c:v>
                </c:pt>
                <c:pt idx="143">
                  <c:v>43012</c:v>
                </c:pt>
                <c:pt idx="144">
                  <c:v>43019</c:v>
                </c:pt>
                <c:pt idx="145">
                  <c:v>43026</c:v>
                </c:pt>
                <c:pt idx="146">
                  <c:v>43033</c:v>
                </c:pt>
                <c:pt idx="147">
                  <c:v>43040</c:v>
                </c:pt>
                <c:pt idx="148">
                  <c:v>43047</c:v>
                </c:pt>
                <c:pt idx="149">
                  <c:v>43054</c:v>
                </c:pt>
                <c:pt idx="150">
                  <c:v>43061</c:v>
                </c:pt>
                <c:pt idx="151">
                  <c:v>43068</c:v>
                </c:pt>
                <c:pt idx="152">
                  <c:v>43075</c:v>
                </c:pt>
                <c:pt idx="153">
                  <c:v>43082</c:v>
                </c:pt>
                <c:pt idx="154">
                  <c:v>43089</c:v>
                </c:pt>
                <c:pt idx="155">
                  <c:v>43096</c:v>
                </c:pt>
                <c:pt idx="156">
                  <c:v>43103</c:v>
                </c:pt>
                <c:pt idx="157">
                  <c:v>43110</c:v>
                </c:pt>
                <c:pt idx="158">
                  <c:v>43117</c:v>
                </c:pt>
                <c:pt idx="159">
                  <c:v>43124</c:v>
                </c:pt>
                <c:pt idx="160">
                  <c:v>43131</c:v>
                </c:pt>
                <c:pt idx="161">
                  <c:v>43138</c:v>
                </c:pt>
                <c:pt idx="162">
                  <c:v>43145</c:v>
                </c:pt>
                <c:pt idx="163">
                  <c:v>43152</c:v>
                </c:pt>
                <c:pt idx="164">
                  <c:v>43159</c:v>
                </c:pt>
                <c:pt idx="165">
                  <c:v>43166</c:v>
                </c:pt>
                <c:pt idx="166">
                  <c:v>43173</c:v>
                </c:pt>
                <c:pt idx="167">
                  <c:v>43180</c:v>
                </c:pt>
                <c:pt idx="168">
                  <c:v>43187</c:v>
                </c:pt>
                <c:pt idx="169">
                  <c:v>43194</c:v>
                </c:pt>
                <c:pt idx="170">
                  <c:v>43201</c:v>
                </c:pt>
                <c:pt idx="171">
                  <c:v>43208</c:v>
                </c:pt>
                <c:pt idx="172">
                  <c:v>43215</c:v>
                </c:pt>
                <c:pt idx="173">
                  <c:v>43222</c:v>
                </c:pt>
                <c:pt idx="174">
                  <c:v>43229</c:v>
                </c:pt>
                <c:pt idx="175">
                  <c:v>43236</c:v>
                </c:pt>
                <c:pt idx="176">
                  <c:v>43243</c:v>
                </c:pt>
                <c:pt idx="177">
                  <c:v>43250</c:v>
                </c:pt>
                <c:pt idx="178">
                  <c:v>43257</c:v>
                </c:pt>
                <c:pt idx="179">
                  <c:v>43264</c:v>
                </c:pt>
                <c:pt idx="180">
                  <c:v>43271</c:v>
                </c:pt>
                <c:pt idx="181">
                  <c:v>43278</c:v>
                </c:pt>
                <c:pt idx="182">
                  <c:v>43285</c:v>
                </c:pt>
                <c:pt idx="183">
                  <c:v>43292</c:v>
                </c:pt>
                <c:pt idx="184">
                  <c:v>43299</c:v>
                </c:pt>
                <c:pt idx="185">
                  <c:v>43306</c:v>
                </c:pt>
                <c:pt idx="186">
                  <c:v>43313</c:v>
                </c:pt>
                <c:pt idx="187">
                  <c:v>43320</c:v>
                </c:pt>
                <c:pt idx="188">
                  <c:v>43327</c:v>
                </c:pt>
                <c:pt idx="189">
                  <c:v>43334</c:v>
                </c:pt>
                <c:pt idx="190">
                  <c:v>43341</c:v>
                </c:pt>
                <c:pt idx="191">
                  <c:v>43348</c:v>
                </c:pt>
                <c:pt idx="192">
                  <c:v>43355</c:v>
                </c:pt>
                <c:pt idx="193">
                  <c:v>43362</c:v>
                </c:pt>
                <c:pt idx="194">
                  <c:v>43369</c:v>
                </c:pt>
                <c:pt idx="195">
                  <c:v>43376</c:v>
                </c:pt>
                <c:pt idx="196">
                  <c:v>43383</c:v>
                </c:pt>
                <c:pt idx="197">
                  <c:v>43390</c:v>
                </c:pt>
                <c:pt idx="198">
                  <c:v>43397</c:v>
                </c:pt>
                <c:pt idx="199">
                  <c:v>43404</c:v>
                </c:pt>
                <c:pt idx="200">
                  <c:v>43411</c:v>
                </c:pt>
                <c:pt idx="201">
                  <c:v>43418</c:v>
                </c:pt>
                <c:pt idx="202">
                  <c:v>43425</c:v>
                </c:pt>
                <c:pt idx="203">
                  <c:v>43432</c:v>
                </c:pt>
                <c:pt idx="204">
                  <c:v>43439</c:v>
                </c:pt>
                <c:pt idx="205">
                  <c:v>43446</c:v>
                </c:pt>
                <c:pt idx="206">
                  <c:v>43453</c:v>
                </c:pt>
                <c:pt idx="207">
                  <c:v>43460</c:v>
                </c:pt>
                <c:pt idx="208">
                  <c:v>43467</c:v>
                </c:pt>
                <c:pt idx="209">
                  <c:v>43474</c:v>
                </c:pt>
                <c:pt idx="210">
                  <c:v>43481</c:v>
                </c:pt>
                <c:pt idx="211">
                  <c:v>43488</c:v>
                </c:pt>
                <c:pt idx="212">
                  <c:v>43495</c:v>
                </c:pt>
                <c:pt idx="213">
                  <c:v>43502</c:v>
                </c:pt>
                <c:pt idx="214">
                  <c:v>43509</c:v>
                </c:pt>
                <c:pt idx="215">
                  <c:v>43516</c:v>
                </c:pt>
                <c:pt idx="216">
                  <c:v>43523</c:v>
                </c:pt>
                <c:pt idx="217">
                  <c:v>43530</c:v>
                </c:pt>
                <c:pt idx="218">
                  <c:v>43537</c:v>
                </c:pt>
                <c:pt idx="219">
                  <c:v>43544</c:v>
                </c:pt>
                <c:pt idx="220">
                  <c:v>43551</c:v>
                </c:pt>
                <c:pt idx="221">
                  <c:v>43558</c:v>
                </c:pt>
                <c:pt idx="222">
                  <c:v>43565</c:v>
                </c:pt>
                <c:pt idx="223">
                  <c:v>43572</c:v>
                </c:pt>
                <c:pt idx="224">
                  <c:v>43579</c:v>
                </c:pt>
                <c:pt idx="225">
                  <c:v>43586</c:v>
                </c:pt>
                <c:pt idx="226">
                  <c:v>43593</c:v>
                </c:pt>
                <c:pt idx="227">
                  <c:v>43600</c:v>
                </c:pt>
                <c:pt idx="228">
                  <c:v>43607</c:v>
                </c:pt>
                <c:pt idx="229">
                  <c:v>43614</c:v>
                </c:pt>
                <c:pt idx="230">
                  <c:v>43621</c:v>
                </c:pt>
                <c:pt idx="231">
                  <c:v>43628</c:v>
                </c:pt>
                <c:pt idx="232">
                  <c:v>43635</c:v>
                </c:pt>
                <c:pt idx="233">
                  <c:v>43642</c:v>
                </c:pt>
                <c:pt idx="234">
                  <c:v>43649</c:v>
                </c:pt>
                <c:pt idx="235">
                  <c:v>43656</c:v>
                </c:pt>
                <c:pt idx="236">
                  <c:v>43663</c:v>
                </c:pt>
                <c:pt idx="237">
                  <c:v>43670</c:v>
                </c:pt>
                <c:pt idx="238">
                  <c:v>43677</c:v>
                </c:pt>
                <c:pt idx="239">
                  <c:v>43684</c:v>
                </c:pt>
                <c:pt idx="240">
                  <c:v>43691</c:v>
                </c:pt>
                <c:pt idx="241">
                  <c:v>43698</c:v>
                </c:pt>
                <c:pt idx="242">
                  <c:v>43705</c:v>
                </c:pt>
                <c:pt idx="243">
                  <c:v>43712</c:v>
                </c:pt>
                <c:pt idx="244">
                  <c:v>43719</c:v>
                </c:pt>
                <c:pt idx="245">
                  <c:v>43726</c:v>
                </c:pt>
                <c:pt idx="246">
                  <c:v>43733</c:v>
                </c:pt>
                <c:pt idx="247">
                  <c:v>43740</c:v>
                </c:pt>
                <c:pt idx="248">
                  <c:v>43747</c:v>
                </c:pt>
                <c:pt idx="249">
                  <c:v>43754</c:v>
                </c:pt>
                <c:pt idx="250">
                  <c:v>43761</c:v>
                </c:pt>
                <c:pt idx="251">
                  <c:v>43768</c:v>
                </c:pt>
                <c:pt idx="252">
                  <c:v>43775</c:v>
                </c:pt>
                <c:pt idx="253">
                  <c:v>43782</c:v>
                </c:pt>
                <c:pt idx="254">
                  <c:v>43789</c:v>
                </c:pt>
                <c:pt idx="255">
                  <c:v>43796</c:v>
                </c:pt>
                <c:pt idx="256">
                  <c:v>43803</c:v>
                </c:pt>
                <c:pt idx="257">
                  <c:v>43810</c:v>
                </c:pt>
                <c:pt idx="258">
                  <c:v>43817</c:v>
                </c:pt>
                <c:pt idx="259">
                  <c:v>43824</c:v>
                </c:pt>
                <c:pt idx="260">
                  <c:v>43831</c:v>
                </c:pt>
                <c:pt idx="261">
                  <c:v>43838</c:v>
                </c:pt>
                <c:pt idx="262">
                  <c:v>43845</c:v>
                </c:pt>
                <c:pt idx="263">
                  <c:v>43852</c:v>
                </c:pt>
                <c:pt idx="264">
                  <c:v>43859</c:v>
                </c:pt>
                <c:pt idx="265">
                  <c:v>43866</c:v>
                </c:pt>
                <c:pt idx="266">
                  <c:v>43873</c:v>
                </c:pt>
                <c:pt idx="267">
                  <c:v>43880</c:v>
                </c:pt>
                <c:pt idx="268">
                  <c:v>43887</c:v>
                </c:pt>
                <c:pt idx="269">
                  <c:v>43894</c:v>
                </c:pt>
                <c:pt idx="270">
                  <c:v>43901</c:v>
                </c:pt>
                <c:pt idx="271">
                  <c:v>43908</c:v>
                </c:pt>
                <c:pt idx="272">
                  <c:v>43915</c:v>
                </c:pt>
                <c:pt idx="273">
                  <c:v>43922</c:v>
                </c:pt>
                <c:pt idx="274">
                  <c:v>43929</c:v>
                </c:pt>
                <c:pt idx="275">
                  <c:v>43936</c:v>
                </c:pt>
                <c:pt idx="276">
                  <c:v>43943</c:v>
                </c:pt>
                <c:pt idx="277">
                  <c:v>43950</c:v>
                </c:pt>
                <c:pt idx="278">
                  <c:v>43957</c:v>
                </c:pt>
                <c:pt idx="279">
                  <c:v>43964</c:v>
                </c:pt>
                <c:pt idx="280">
                  <c:v>43971</c:v>
                </c:pt>
                <c:pt idx="281">
                  <c:v>43978</c:v>
                </c:pt>
                <c:pt idx="282">
                  <c:v>43985</c:v>
                </c:pt>
                <c:pt idx="283">
                  <c:v>43992</c:v>
                </c:pt>
                <c:pt idx="284">
                  <c:v>43999</c:v>
                </c:pt>
                <c:pt idx="285">
                  <c:v>44006</c:v>
                </c:pt>
                <c:pt idx="286">
                  <c:v>44013</c:v>
                </c:pt>
                <c:pt idx="287">
                  <c:v>44020</c:v>
                </c:pt>
                <c:pt idx="288">
                  <c:v>44027</c:v>
                </c:pt>
                <c:pt idx="289">
                  <c:v>44034</c:v>
                </c:pt>
                <c:pt idx="290">
                  <c:v>44041</c:v>
                </c:pt>
                <c:pt idx="291">
                  <c:v>44048</c:v>
                </c:pt>
                <c:pt idx="292">
                  <c:v>44055</c:v>
                </c:pt>
                <c:pt idx="293">
                  <c:v>44062</c:v>
                </c:pt>
                <c:pt idx="294">
                  <c:v>44069</c:v>
                </c:pt>
                <c:pt idx="295">
                  <c:v>44076</c:v>
                </c:pt>
                <c:pt idx="296">
                  <c:v>44083</c:v>
                </c:pt>
                <c:pt idx="297">
                  <c:v>44090</c:v>
                </c:pt>
                <c:pt idx="298">
                  <c:v>44097</c:v>
                </c:pt>
                <c:pt idx="299">
                  <c:v>44104</c:v>
                </c:pt>
                <c:pt idx="300">
                  <c:v>44111</c:v>
                </c:pt>
                <c:pt idx="301">
                  <c:v>44118</c:v>
                </c:pt>
                <c:pt idx="302">
                  <c:v>44125</c:v>
                </c:pt>
                <c:pt idx="303">
                  <c:v>44132</c:v>
                </c:pt>
                <c:pt idx="304">
                  <c:v>44139</c:v>
                </c:pt>
                <c:pt idx="305">
                  <c:v>44146</c:v>
                </c:pt>
                <c:pt idx="306">
                  <c:v>44153</c:v>
                </c:pt>
                <c:pt idx="307">
                  <c:v>44160</c:v>
                </c:pt>
                <c:pt idx="308">
                  <c:v>44167</c:v>
                </c:pt>
                <c:pt idx="309">
                  <c:v>44174</c:v>
                </c:pt>
                <c:pt idx="310">
                  <c:v>44181</c:v>
                </c:pt>
                <c:pt idx="311">
                  <c:v>44188</c:v>
                </c:pt>
                <c:pt idx="312">
                  <c:v>44195</c:v>
                </c:pt>
                <c:pt idx="313">
                  <c:v>44202</c:v>
                </c:pt>
                <c:pt idx="314">
                  <c:v>44209</c:v>
                </c:pt>
                <c:pt idx="315">
                  <c:v>44216</c:v>
                </c:pt>
                <c:pt idx="316">
                  <c:v>44223</c:v>
                </c:pt>
                <c:pt idx="317">
                  <c:v>44230</c:v>
                </c:pt>
                <c:pt idx="318">
                  <c:v>44237</c:v>
                </c:pt>
                <c:pt idx="319">
                  <c:v>44244</c:v>
                </c:pt>
                <c:pt idx="320">
                  <c:v>44251</c:v>
                </c:pt>
                <c:pt idx="321">
                  <c:v>44258</c:v>
                </c:pt>
                <c:pt idx="322">
                  <c:v>44265</c:v>
                </c:pt>
                <c:pt idx="323">
                  <c:v>44272</c:v>
                </c:pt>
                <c:pt idx="324">
                  <c:v>44279</c:v>
                </c:pt>
                <c:pt idx="325">
                  <c:v>44286</c:v>
                </c:pt>
                <c:pt idx="326">
                  <c:v>44293</c:v>
                </c:pt>
                <c:pt idx="327">
                  <c:v>44300</c:v>
                </c:pt>
                <c:pt idx="328">
                  <c:v>44307</c:v>
                </c:pt>
                <c:pt idx="329">
                  <c:v>44314</c:v>
                </c:pt>
                <c:pt idx="330">
                  <c:v>44321</c:v>
                </c:pt>
                <c:pt idx="331">
                  <c:v>44328</c:v>
                </c:pt>
                <c:pt idx="332">
                  <c:v>44335</c:v>
                </c:pt>
                <c:pt idx="333">
                  <c:v>44342</c:v>
                </c:pt>
                <c:pt idx="334">
                  <c:v>44349</c:v>
                </c:pt>
                <c:pt idx="335">
                  <c:v>44356</c:v>
                </c:pt>
                <c:pt idx="336">
                  <c:v>44363</c:v>
                </c:pt>
                <c:pt idx="337">
                  <c:v>44370</c:v>
                </c:pt>
                <c:pt idx="338">
                  <c:v>44377</c:v>
                </c:pt>
                <c:pt idx="339">
                  <c:v>44384</c:v>
                </c:pt>
                <c:pt idx="340">
                  <c:v>44391</c:v>
                </c:pt>
                <c:pt idx="341">
                  <c:v>44398</c:v>
                </c:pt>
                <c:pt idx="342">
                  <c:v>44405</c:v>
                </c:pt>
                <c:pt idx="343">
                  <c:v>44412</c:v>
                </c:pt>
                <c:pt idx="344">
                  <c:v>44419</c:v>
                </c:pt>
                <c:pt idx="345">
                  <c:v>44426</c:v>
                </c:pt>
                <c:pt idx="346">
                  <c:v>44433</c:v>
                </c:pt>
                <c:pt idx="347">
                  <c:v>44440</c:v>
                </c:pt>
                <c:pt idx="348">
                  <c:v>44447</c:v>
                </c:pt>
                <c:pt idx="349">
                  <c:v>44454</c:v>
                </c:pt>
                <c:pt idx="350">
                  <c:v>44461</c:v>
                </c:pt>
                <c:pt idx="351">
                  <c:v>44468</c:v>
                </c:pt>
                <c:pt idx="352">
                  <c:v>44475</c:v>
                </c:pt>
                <c:pt idx="353">
                  <c:v>44482</c:v>
                </c:pt>
                <c:pt idx="354">
                  <c:v>44489</c:v>
                </c:pt>
                <c:pt idx="355">
                  <c:v>44496</c:v>
                </c:pt>
                <c:pt idx="356">
                  <c:v>44503</c:v>
                </c:pt>
                <c:pt idx="357">
                  <c:v>44510</c:v>
                </c:pt>
                <c:pt idx="358">
                  <c:v>44517</c:v>
                </c:pt>
                <c:pt idx="359">
                  <c:v>44524</c:v>
                </c:pt>
                <c:pt idx="360">
                  <c:v>44531</c:v>
                </c:pt>
                <c:pt idx="361">
                  <c:v>44538</c:v>
                </c:pt>
                <c:pt idx="362">
                  <c:v>44545</c:v>
                </c:pt>
                <c:pt idx="363">
                  <c:v>44552</c:v>
                </c:pt>
                <c:pt idx="364">
                  <c:v>44559</c:v>
                </c:pt>
                <c:pt idx="365">
                  <c:v>44566</c:v>
                </c:pt>
                <c:pt idx="366">
                  <c:v>44573</c:v>
                </c:pt>
                <c:pt idx="367">
                  <c:v>44580</c:v>
                </c:pt>
                <c:pt idx="368">
                  <c:v>44587</c:v>
                </c:pt>
                <c:pt idx="369">
                  <c:v>44594</c:v>
                </c:pt>
                <c:pt idx="370">
                  <c:v>44601</c:v>
                </c:pt>
                <c:pt idx="371">
                  <c:v>44608</c:v>
                </c:pt>
                <c:pt idx="372">
                  <c:v>44615</c:v>
                </c:pt>
                <c:pt idx="373">
                  <c:v>44622</c:v>
                </c:pt>
                <c:pt idx="374">
                  <c:v>44629</c:v>
                </c:pt>
                <c:pt idx="375">
                  <c:v>44636</c:v>
                </c:pt>
                <c:pt idx="376">
                  <c:v>44643</c:v>
                </c:pt>
                <c:pt idx="377">
                  <c:v>44650</c:v>
                </c:pt>
                <c:pt idx="378">
                  <c:v>44657</c:v>
                </c:pt>
                <c:pt idx="379">
                  <c:v>44664</c:v>
                </c:pt>
                <c:pt idx="380">
                  <c:v>44671</c:v>
                </c:pt>
                <c:pt idx="381">
                  <c:v>44678</c:v>
                </c:pt>
                <c:pt idx="382">
                  <c:v>44685</c:v>
                </c:pt>
                <c:pt idx="383">
                  <c:v>44692</c:v>
                </c:pt>
                <c:pt idx="384">
                  <c:v>44699</c:v>
                </c:pt>
                <c:pt idx="385">
                  <c:v>44706</c:v>
                </c:pt>
                <c:pt idx="386">
                  <c:v>44713</c:v>
                </c:pt>
                <c:pt idx="387">
                  <c:v>44720</c:v>
                </c:pt>
                <c:pt idx="388">
                  <c:v>44727</c:v>
                </c:pt>
                <c:pt idx="389">
                  <c:v>44734</c:v>
                </c:pt>
                <c:pt idx="390">
                  <c:v>44741</c:v>
                </c:pt>
                <c:pt idx="391">
                  <c:v>44748</c:v>
                </c:pt>
                <c:pt idx="392">
                  <c:v>44755</c:v>
                </c:pt>
                <c:pt idx="393">
                  <c:v>44762</c:v>
                </c:pt>
                <c:pt idx="394">
                  <c:v>44769</c:v>
                </c:pt>
                <c:pt idx="395">
                  <c:v>44776</c:v>
                </c:pt>
                <c:pt idx="396">
                  <c:v>44783</c:v>
                </c:pt>
                <c:pt idx="397">
                  <c:v>44790</c:v>
                </c:pt>
                <c:pt idx="398">
                  <c:v>44797</c:v>
                </c:pt>
                <c:pt idx="399">
                  <c:v>44804</c:v>
                </c:pt>
                <c:pt idx="400">
                  <c:v>44811</c:v>
                </c:pt>
                <c:pt idx="401">
                  <c:v>44818</c:v>
                </c:pt>
                <c:pt idx="402">
                  <c:v>44825</c:v>
                </c:pt>
                <c:pt idx="403">
                  <c:v>44832</c:v>
                </c:pt>
                <c:pt idx="404">
                  <c:v>44839</c:v>
                </c:pt>
                <c:pt idx="405">
                  <c:v>44846</c:v>
                </c:pt>
                <c:pt idx="406">
                  <c:v>44853</c:v>
                </c:pt>
                <c:pt idx="407">
                  <c:v>44860</c:v>
                </c:pt>
                <c:pt idx="408">
                  <c:v>44867</c:v>
                </c:pt>
                <c:pt idx="409">
                  <c:v>44874</c:v>
                </c:pt>
                <c:pt idx="410">
                  <c:v>44881</c:v>
                </c:pt>
                <c:pt idx="411">
                  <c:v>44888</c:v>
                </c:pt>
                <c:pt idx="412">
                  <c:v>44895</c:v>
                </c:pt>
                <c:pt idx="413">
                  <c:v>44902</c:v>
                </c:pt>
                <c:pt idx="414">
                  <c:v>44909</c:v>
                </c:pt>
                <c:pt idx="415">
                  <c:v>44916</c:v>
                </c:pt>
                <c:pt idx="416">
                  <c:v>44923</c:v>
                </c:pt>
                <c:pt idx="417">
                  <c:v>44930</c:v>
                </c:pt>
                <c:pt idx="418">
                  <c:v>44937</c:v>
                </c:pt>
                <c:pt idx="419">
                  <c:v>44944</c:v>
                </c:pt>
                <c:pt idx="420">
                  <c:v>44951</c:v>
                </c:pt>
                <c:pt idx="421">
                  <c:v>44958</c:v>
                </c:pt>
                <c:pt idx="422">
                  <c:v>44965</c:v>
                </c:pt>
                <c:pt idx="423">
                  <c:v>44972</c:v>
                </c:pt>
                <c:pt idx="424">
                  <c:v>44979</c:v>
                </c:pt>
                <c:pt idx="425">
                  <c:v>44986</c:v>
                </c:pt>
                <c:pt idx="426">
                  <c:v>44993</c:v>
                </c:pt>
                <c:pt idx="427">
                  <c:v>45000</c:v>
                </c:pt>
                <c:pt idx="428">
                  <c:v>45007</c:v>
                </c:pt>
                <c:pt idx="429">
                  <c:v>45014</c:v>
                </c:pt>
                <c:pt idx="430">
                  <c:v>45021</c:v>
                </c:pt>
                <c:pt idx="431">
                  <c:v>45028</c:v>
                </c:pt>
                <c:pt idx="432">
                  <c:v>45035</c:v>
                </c:pt>
                <c:pt idx="433">
                  <c:v>45042</c:v>
                </c:pt>
                <c:pt idx="434">
                  <c:v>45049</c:v>
                </c:pt>
                <c:pt idx="435">
                  <c:v>45056</c:v>
                </c:pt>
                <c:pt idx="436">
                  <c:v>45063</c:v>
                </c:pt>
                <c:pt idx="437">
                  <c:v>45070</c:v>
                </c:pt>
                <c:pt idx="438">
                  <c:v>45077</c:v>
                </c:pt>
                <c:pt idx="439">
                  <c:v>45084</c:v>
                </c:pt>
                <c:pt idx="440">
                  <c:v>45091</c:v>
                </c:pt>
                <c:pt idx="441">
                  <c:v>45098</c:v>
                </c:pt>
                <c:pt idx="442">
                  <c:v>45105</c:v>
                </c:pt>
                <c:pt idx="443">
                  <c:v>45112</c:v>
                </c:pt>
                <c:pt idx="444">
                  <c:v>45119</c:v>
                </c:pt>
                <c:pt idx="445">
                  <c:v>45126</c:v>
                </c:pt>
                <c:pt idx="446">
                  <c:v>45133</c:v>
                </c:pt>
                <c:pt idx="447">
                  <c:v>45140</c:v>
                </c:pt>
                <c:pt idx="448">
                  <c:v>45147</c:v>
                </c:pt>
                <c:pt idx="449">
                  <c:v>45154</c:v>
                </c:pt>
                <c:pt idx="450">
                  <c:v>45161</c:v>
                </c:pt>
                <c:pt idx="451">
                  <c:v>45168</c:v>
                </c:pt>
                <c:pt idx="452">
                  <c:v>45175</c:v>
                </c:pt>
                <c:pt idx="453">
                  <c:v>45182</c:v>
                </c:pt>
                <c:pt idx="454">
                  <c:v>45189</c:v>
                </c:pt>
                <c:pt idx="455">
                  <c:v>45196</c:v>
                </c:pt>
                <c:pt idx="456">
                  <c:v>45203</c:v>
                </c:pt>
                <c:pt idx="457">
                  <c:v>45210</c:v>
                </c:pt>
                <c:pt idx="458">
                  <c:v>45217</c:v>
                </c:pt>
                <c:pt idx="459">
                  <c:v>45224</c:v>
                </c:pt>
                <c:pt idx="460">
                  <c:v>45231</c:v>
                </c:pt>
                <c:pt idx="461">
                  <c:v>45238</c:v>
                </c:pt>
                <c:pt idx="462">
                  <c:v>45245</c:v>
                </c:pt>
                <c:pt idx="463">
                  <c:v>45252</c:v>
                </c:pt>
                <c:pt idx="464">
                  <c:v>45259</c:v>
                </c:pt>
                <c:pt idx="465">
                  <c:v>45266</c:v>
                </c:pt>
                <c:pt idx="466">
                  <c:v>45273</c:v>
                </c:pt>
                <c:pt idx="467">
                  <c:v>45280</c:v>
                </c:pt>
                <c:pt idx="468">
                  <c:v>45287</c:v>
                </c:pt>
                <c:pt idx="469">
                  <c:v>45294</c:v>
                </c:pt>
                <c:pt idx="470">
                  <c:v>45301</c:v>
                </c:pt>
                <c:pt idx="471">
                  <c:v>45308</c:v>
                </c:pt>
                <c:pt idx="472">
                  <c:v>45315</c:v>
                </c:pt>
                <c:pt idx="473">
                  <c:v>45322</c:v>
                </c:pt>
                <c:pt idx="474">
                  <c:v>45329</c:v>
                </c:pt>
                <c:pt idx="475">
                  <c:v>45336</c:v>
                </c:pt>
                <c:pt idx="476">
                  <c:v>45343</c:v>
                </c:pt>
                <c:pt idx="477">
                  <c:v>45350</c:v>
                </c:pt>
                <c:pt idx="478">
                  <c:v>45357</c:v>
                </c:pt>
                <c:pt idx="479">
                  <c:v>45364</c:v>
                </c:pt>
                <c:pt idx="480">
                  <c:v>45371</c:v>
                </c:pt>
                <c:pt idx="481">
                  <c:v>45378</c:v>
                </c:pt>
                <c:pt idx="482">
                  <c:v>45385</c:v>
                </c:pt>
                <c:pt idx="483">
                  <c:v>45392</c:v>
                </c:pt>
                <c:pt idx="484">
                  <c:v>45399</c:v>
                </c:pt>
                <c:pt idx="485">
                  <c:v>45406</c:v>
                </c:pt>
                <c:pt idx="486">
                  <c:v>45413</c:v>
                </c:pt>
                <c:pt idx="487">
                  <c:v>45420</c:v>
                </c:pt>
                <c:pt idx="488">
                  <c:v>45427</c:v>
                </c:pt>
                <c:pt idx="489">
                  <c:v>45434</c:v>
                </c:pt>
                <c:pt idx="490">
                  <c:v>45441</c:v>
                </c:pt>
                <c:pt idx="491">
                  <c:v>45448</c:v>
                </c:pt>
                <c:pt idx="492">
                  <c:v>45455</c:v>
                </c:pt>
                <c:pt idx="493">
                  <c:v>45462</c:v>
                </c:pt>
                <c:pt idx="494">
                  <c:v>45469</c:v>
                </c:pt>
                <c:pt idx="495">
                  <c:v>45476</c:v>
                </c:pt>
                <c:pt idx="496">
                  <c:v>45483</c:v>
                </c:pt>
                <c:pt idx="497">
                  <c:v>45490</c:v>
                </c:pt>
                <c:pt idx="498">
                  <c:v>45497</c:v>
                </c:pt>
                <c:pt idx="499">
                  <c:v>45504</c:v>
                </c:pt>
                <c:pt idx="500">
                  <c:v>45511</c:v>
                </c:pt>
                <c:pt idx="501">
                  <c:v>45518</c:v>
                </c:pt>
                <c:pt idx="502">
                  <c:v>45525</c:v>
                </c:pt>
                <c:pt idx="503">
                  <c:v>45532</c:v>
                </c:pt>
                <c:pt idx="504">
                  <c:v>45539</c:v>
                </c:pt>
                <c:pt idx="505">
                  <c:v>45546</c:v>
                </c:pt>
                <c:pt idx="506">
                  <c:v>45553</c:v>
                </c:pt>
                <c:pt idx="507">
                  <c:v>45560</c:v>
                </c:pt>
                <c:pt idx="508">
                  <c:v>45567</c:v>
                </c:pt>
                <c:pt idx="509">
                  <c:v>45574</c:v>
                </c:pt>
                <c:pt idx="510">
                  <c:v>45581</c:v>
                </c:pt>
                <c:pt idx="511">
                  <c:v>45588</c:v>
                </c:pt>
                <c:pt idx="512">
                  <c:v>45595</c:v>
                </c:pt>
                <c:pt idx="513">
                  <c:v>45602</c:v>
                </c:pt>
                <c:pt idx="514">
                  <c:v>45609</c:v>
                </c:pt>
                <c:pt idx="515">
                  <c:v>45616</c:v>
                </c:pt>
                <c:pt idx="516">
                  <c:v>45623</c:v>
                </c:pt>
                <c:pt idx="517">
                  <c:v>45630</c:v>
                </c:pt>
                <c:pt idx="518">
                  <c:v>45637</c:v>
                </c:pt>
                <c:pt idx="519">
                  <c:v>45644</c:v>
                </c:pt>
                <c:pt idx="520">
                  <c:v>45651</c:v>
                </c:pt>
                <c:pt idx="521">
                  <c:v>45658</c:v>
                </c:pt>
                <c:pt idx="522">
                  <c:v>45665</c:v>
                </c:pt>
                <c:pt idx="523">
                  <c:v>45672</c:v>
                </c:pt>
                <c:pt idx="524">
                  <c:v>45679</c:v>
                </c:pt>
                <c:pt idx="525">
                  <c:v>45686</c:v>
                </c:pt>
                <c:pt idx="526">
                  <c:v>45693</c:v>
                </c:pt>
                <c:pt idx="527">
                  <c:v>45700</c:v>
                </c:pt>
                <c:pt idx="528">
                  <c:v>45707</c:v>
                </c:pt>
                <c:pt idx="529">
                  <c:v>45714</c:v>
                </c:pt>
                <c:pt idx="530">
                  <c:v>45721</c:v>
                </c:pt>
                <c:pt idx="531">
                  <c:v>45728</c:v>
                </c:pt>
                <c:pt idx="532">
                  <c:v>45735</c:v>
                </c:pt>
                <c:pt idx="533">
                  <c:v>45742</c:v>
                </c:pt>
                <c:pt idx="534">
                  <c:v>45749</c:v>
                </c:pt>
                <c:pt idx="535">
                  <c:v>45756</c:v>
                </c:pt>
                <c:pt idx="536">
                  <c:v>45763</c:v>
                </c:pt>
                <c:pt idx="537">
                  <c:v>45770</c:v>
                </c:pt>
                <c:pt idx="538">
                  <c:v>45777</c:v>
                </c:pt>
                <c:pt idx="539">
                  <c:v>45784</c:v>
                </c:pt>
                <c:pt idx="540">
                  <c:v>45791</c:v>
                </c:pt>
                <c:pt idx="541">
                  <c:v>45798</c:v>
                </c:pt>
                <c:pt idx="542">
                  <c:v>45805</c:v>
                </c:pt>
                <c:pt idx="543">
                  <c:v>45812</c:v>
                </c:pt>
                <c:pt idx="544">
                  <c:v>45819</c:v>
                </c:pt>
                <c:pt idx="545">
                  <c:v>45826</c:v>
                </c:pt>
                <c:pt idx="546">
                  <c:v>45833</c:v>
                </c:pt>
                <c:pt idx="547">
                  <c:v>45840</c:v>
                </c:pt>
                <c:pt idx="548">
                  <c:v>45847</c:v>
                </c:pt>
                <c:pt idx="549">
                  <c:v>45854</c:v>
                </c:pt>
                <c:pt idx="550">
                  <c:v>45861</c:v>
                </c:pt>
                <c:pt idx="551">
                  <c:v>45868</c:v>
                </c:pt>
                <c:pt idx="552">
                  <c:v>45875</c:v>
                </c:pt>
                <c:pt idx="553">
                  <c:v>45882</c:v>
                </c:pt>
                <c:pt idx="554">
                  <c:v>45889</c:v>
                </c:pt>
                <c:pt idx="555">
                  <c:v>45896</c:v>
                </c:pt>
                <c:pt idx="556">
                  <c:v>45903</c:v>
                </c:pt>
                <c:pt idx="557">
                  <c:v>45910</c:v>
                </c:pt>
                <c:pt idx="558">
                  <c:v>45917</c:v>
                </c:pt>
                <c:pt idx="559">
                  <c:v>45924</c:v>
                </c:pt>
                <c:pt idx="560">
                  <c:v>45931</c:v>
                </c:pt>
                <c:pt idx="561">
                  <c:v>45938</c:v>
                </c:pt>
                <c:pt idx="562">
                  <c:v>45945</c:v>
                </c:pt>
                <c:pt idx="563">
                  <c:v>45952</c:v>
                </c:pt>
                <c:pt idx="564">
                  <c:v>45959</c:v>
                </c:pt>
                <c:pt idx="565">
                  <c:v>45966</c:v>
                </c:pt>
                <c:pt idx="566">
                  <c:v>45973</c:v>
                </c:pt>
                <c:pt idx="567">
                  <c:v>45980</c:v>
                </c:pt>
                <c:pt idx="568">
                  <c:v>45987</c:v>
                </c:pt>
                <c:pt idx="569">
                  <c:v>45994</c:v>
                </c:pt>
                <c:pt idx="570">
                  <c:v>46001</c:v>
                </c:pt>
                <c:pt idx="571">
                  <c:v>46008</c:v>
                </c:pt>
                <c:pt idx="572">
                  <c:v>46015</c:v>
                </c:pt>
                <c:pt idx="573">
                  <c:v>46022</c:v>
                </c:pt>
                <c:pt idx="574">
                  <c:v>46029</c:v>
                </c:pt>
                <c:pt idx="575">
                  <c:v>46036</c:v>
                </c:pt>
                <c:pt idx="576">
                  <c:v>46043</c:v>
                </c:pt>
                <c:pt idx="577">
                  <c:v>46050</c:v>
                </c:pt>
                <c:pt idx="578">
                  <c:v>46057</c:v>
                </c:pt>
                <c:pt idx="579">
                  <c:v>46064</c:v>
                </c:pt>
                <c:pt idx="580">
                  <c:v>46071</c:v>
                </c:pt>
                <c:pt idx="581">
                  <c:v>46078</c:v>
                </c:pt>
                <c:pt idx="582">
                  <c:v>46085</c:v>
                </c:pt>
                <c:pt idx="583">
                  <c:v>46092</c:v>
                </c:pt>
                <c:pt idx="584">
                  <c:v>46099</c:v>
                </c:pt>
                <c:pt idx="585">
                  <c:v>46106</c:v>
                </c:pt>
                <c:pt idx="586">
                  <c:v>46113</c:v>
                </c:pt>
                <c:pt idx="587">
                  <c:v>46120</c:v>
                </c:pt>
                <c:pt idx="588">
                  <c:v>46127</c:v>
                </c:pt>
                <c:pt idx="589">
                  <c:v>46134</c:v>
                </c:pt>
                <c:pt idx="590">
                  <c:v>46141</c:v>
                </c:pt>
                <c:pt idx="591">
                  <c:v>46148</c:v>
                </c:pt>
                <c:pt idx="592">
                  <c:v>46155</c:v>
                </c:pt>
                <c:pt idx="593">
                  <c:v>46162</c:v>
                </c:pt>
                <c:pt idx="594">
                  <c:v>46169</c:v>
                </c:pt>
              </c:numCache>
            </c:numRef>
          </c:cat>
          <c:val>
            <c:numRef>
              <c:f>'Weekly, Ending Wednesday'!$B$760:$B$1354</c:f>
              <c:numCache>
                <c:formatCode>0.0000</c:formatCode>
                <c:ptCount val="595"/>
                <c:pt idx="0">
                  <c:v>624.67129999999997</c:v>
                </c:pt>
                <c:pt idx="1">
                  <c:v>625.86080000000004</c:v>
                </c:pt>
                <c:pt idx="2">
                  <c:v>625.62919999999997</c:v>
                </c:pt>
                <c:pt idx="3">
                  <c:v>625.69799999999998</c:v>
                </c:pt>
                <c:pt idx="4">
                  <c:v>625.63319999999999</c:v>
                </c:pt>
                <c:pt idx="5">
                  <c:v>627.39030000000002</c:v>
                </c:pt>
                <c:pt idx="6">
                  <c:v>627.32569999999998</c:v>
                </c:pt>
                <c:pt idx="7">
                  <c:v>625.23599999999999</c:v>
                </c:pt>
                <c:pt idx="8">
                  <c:v>625.79849999999999</c:v>
                </c:pt>
                <c:pt idx="9">
                  <c:v>626.18899999999996</c:v>
                </c:pt>
                <c:pt idx="10">
                  <c:v>626.56309999999996</c:v>
                </c:pt>
                <c:pt idx="11">
                  <c:v>627.61609999999996</c:v>
                </c:pt>
                <c:pt idx="12">
                  <c:v>630.68870000000004</c:v>
                </c:pt>
                <c:pt idx="13">
                  <c:v>631.68050000000005</c:v>
                </c:pt>
                <c:pt idx="14">
                  <c:v>631.50319999999999</c:v>
                </c:pt>
                <c:pt idx="15">
                  <c:v>632.20749999999998</c:v>
                </c:pt>
                <c:pt idx="16">
                  <c:v>633.67079999999999</c:v>
                </c:pt>
                <c:pt idx="17">
                  <c:v>633.90020000000004</c:v>
                </c:pt>
                <c:pt idx="18">
                  <c:v>634.71109999999999</c:v>
                </c:pt>
                <c:pt idx="19">
                  <c:v>634.62120000000004</c:v>
                </c:pt>
                <c:pt idx="20">
                  <c:v>634.88959999999997</c:v>
                </c:pt>
                <c:pt idx="21">
                  <c:v>634.42930000000001</c:v>
                </c:pt>
                <c:pt idx="22">
                  <c:v>636.3252</c:v>
                </c:pt>
                <c:pt idx="23">
                  <c:v>635.83029999999997</c:v>
                </c:pt>
                <c:pt idx="24">
                  <c:v>638.08349999999996</c:v>
                </c:pt>
                <c:pt idx="25">
                  <c:v>638.74659999999994</c:v>
                </c:pt>
                <c:pt idx="26">
                  <c:v>639.84310000000005</c:v>
                </c:pt>
                <c:pt idx="27">
                  <c:v>639.78380000000004</c:v>
                </c:pt>
                <c:pt idx="28">
                  <c:v>641.19420000000002</c:v>
                </c:pt>
                <c:pt idx="29">
                  <c:v>642.51750000000004</c:v>
                </c:pt>
                <c:pt idx="30">
                  <c:v>643.97929999999997</c:v>
                </c:pt>
                <c:pt idx="31">
                  <c:v>645.05780000000004</c:v>
                </c:pt>
                <c:pt idx="32">
                  <c:v>646.00030000000004</c:v>
                </c:pt>
                <c:pt idx="33">
                  <c:v>645.78399999999999</c:v>
                </c:pt>
                <c:pt idx="34">
                  <c:v>647.18359999999996</c:v>
                </c:pt>
                <c:pt idx="35">
                  <c:v>649.53719999999998</c:v>
                </c:pt>
                <c:pt idx="36">
                  <c:v>649.03020000000004</c:v>
                </c:pt>
                <c:pt idx="37">
                  <c:v>648.96019999999999</c:v>
                </c:pt>
                <c:pt idx="38">
                  <c:v>651.44830000000002</c:v>
                </c:pt>
                <c:pt idx="39">
                  <c:v>652.72400000000005</c:v>
                </c:pt>
                <c:pt idx="40">
                  <c:v>653.82280000000003</c:v>
                </c:pt>
                <c:pt idx="41">
                  <c:v>654.09349999999995</c:v>
                </c:pt>
                <c:pt idx="42">
                  <c:v>653.53639999999996</c:v>
                </c:pt>
                <c:pt idx="43">
                  <c:v>654.93690000000004</c:v>
                </c:pt>
                <c:pt idx="44">
                  <c:v>655.36410000000001</c:v>
                </c:pt>
                <c:pt idx="45">
                  <c:v>656.44489999999996</c:v>
                </c:pt>
                <c:pt idx="46">
                  <c:v>656.33309999999994</c:v>
                </c:pt>
                <c:pt idx="47">
                  <c:v>656.81790000000001</c:v>
                </c:pt>
                <c:pt idx="48">
                  <c:v>658.16719999999998</c:v>
                </c:pt>
                <c:pt idx="49">
                  <c:v>658.63649999999996</c:v>
                </c:pt>
                <c:pt idx="50">
                  <c:v>659.44010000000003</c:v>
                </c:pt>
                <c:pt idx="51">
                  <c:v>660.32240000000002</c:v>
                </c:pt>
                <c:pt idx="52">
                  <c:v>663.8732</c:v>
                </c:pt>
                <c:pt idx="53">
                  <c:v>663.70870000000002</c:v>
                </c:pt>
                <c:pt idx="54">
                  <c:v>665.09230000000002</c:v>
                </c:pt>
                <c:pt idx="55">
                  <c:v>663.74210000000005</c:v>
                </c:pt>
                <c:pt idx="56">
                  <c:v>664.11509999999998</c:v>
                </c:pt>
                <c:pt idx="57">
                  <c:v>664.60519999999997</c:v>
                </c:pt>
                <c:pt idx="58">
                  <c:v>664.65660000000003</c:v>
                </c:pt>
                <c:pt idx="59">
                  <c:v>663.76480000000004</c:v>
                </c:pt>
                <c:pt idx="60">
                  <c:v>665.20550000000003</c:v>
                </c:pt>
                <c:pt idx="61">
                  <c:v>669.28570000000002</c:v>
                </c:pt>
                <c:pt idx="62">
                  <c:v>669.94119999999998</c:v>
                </c:pt>
                <c:pt idx="63">
                  <c:v>671.83929999999998</c:v>
                </c:pt>
                <c:pt idx="64">
                  <c:v>674.46879999999999</c:v>
                </c:pt>
                <c:pt idx="65">
                  <c:v>674.05499999999995</c:v>
                </c:pt>
                <c:pt idx="66">
                  <c:v>673.27350000000001</c:v>
                </c:pt>
                <c:pt idx="67">
                  <c:v>675.1096</c:v>
                </c:pt>
                <c:pt idx="68">
                  <c:v>675.88400000000001</c:v>
                </c:pt>
                <c:pt idx="69">
                  <c:v>676.91549999999995</c:v>
                </c:pt>
                <c:pt idx="70">
                  <c:v>676.95410000000004</c:v>
                </c:pt>
                <c:pt idx="71">
                  <c:v>678.39940000000001</c:v>
                </c:pt>
                <c:pt idx="72">
                  <c:v>677.45529999999997</c:v>
                </c:pt>
                <c:pt idx="73">
                  <c:v>679.36350000000004</c:v>
                </c:pt>
                <c:pt idx="74">
                  <c:v>681.38080000000002</c:v>
                </c:pt>
                <c:pt idx="75">
                  <c:v>682.45420000000001</c:v>
                </c:pt>
                <c:pt idx="76">
                  <c:v>692.16520000000003</c:v>
                </c:pt>
                <c:pt idx="77">
                  <c:v>693.68970000000002</c:v>
                </c:pt>
                <c:pt idx="78">
                  <c:v>695.52530000000002</c:v>
                </c:pt>
                <c:pt idx="79">
                  <c:v>695.88409999999999</c:v>
                </c:pt>
                <c:pt idx="80">
                  <c:v>697.19029999999998</c:v>
                </c:pt>
                <c:pt idx="81">
                  <c:v>697.18979999999999</c:v>
                </c:pt>
                <c:pt idx="82">
                  <c:v>698.38440000000003</c:v>
                </c:pt>
                <c:pt idx="83">
                  <c:v>699.74580000000003</c:v>
                </c:pt>
                <c:pt idx="84">
                  <c:v>700.53039999999999</c:v>
                </c:pt>
                <c:pt idx="85">
                  <c:v>701.23099999999999</c:v>
                </c:pt>
                <c:pt idx="86">
                  <c:v>701.67020000000002</c:v>
                </c:pt>
                <c:pt idx="87">
                  <c:v>702.57929999999999</c:v>
                </c:pt>
                <c:pt idx="88">
                  <c:v>702.92139999999995</c:v>
                </c:pt>
                <c:pt idx="89">
                  <c:v>703.37059999999997</c:v>
                </c:pt>
                <c:pt idx="90">
                  <c:v>704.22450000000003</c:v>
                </c:pt>
                <c:pt idx="91">
                  <c:v>706.27449999999999</c:v>
                </c:pt>
                <c:pt idx="92">
                  <c:v>706.16899999999998</c:v>
                </c:pt>
                <c:pt idx="93">
                  <c:v>706.79570000000001</c:v>
                </c:pt>
                <c:pt idx="94">
                  <c:v>705.51679999999999</c:v>
                </c:pt>
                <c:pt idx="95">
                  <c:v>706.60090000000002</c:v>
                </c:pt>
                <c:pt idx="96">
                  <c:v>706.6866</c:v>
                </c:pt>
                <c:pt idx="97">
                  <c:v>706.52139999999997</c:v>
                </c:pt>
                <c:pt idx="98">
                  <c:v>707.26959999999997</c:v>
                </c:pt>
                <c:pt idx="99">
                  <c:v>711.96990000000005</c:v>
                </c:pt>
                <c:pt idx="100">
                  <c:v>711.59590000000003</c:v>
                </c:pt>
                <c:pt idx="101">
                  <c:v>712.59280000000001</c:v>
                </c:pt>
                <c:pt idx="102">
                  <c:v>711.80169999999998</c:v>
                </c:pt>
                <c:pt idx="103">
                  <c:v>712.39580000000001</c:v>
                </c:pt>
                <c:pt idx="104">
                  <c:v>714.36810000000003</c:v>
                </c:pt>
                <c:pt idx="105">
                  <c:v>712.79</c:v>
                </c:pt>
                <c:pt idx="106">
                  <c:v>714.64509999999996</c:v>
                </c:pt>
                <c:pt idx="107">
                  <c:v>712.87559999999996</c:v>
                </c:pt>
                <c:pt idx="108">
                  <c:v>714.42470000000003</c:v>
                </c:pt>
                <c:pt idx="109">
                  <c:v>715.25959999999998</c:v>
                </c:pt>
                <c:pt idx="110">
                  <c:v>714.46100000000001</c:v>
                </c:pt>
                <c:pt idx="111">
                  <c:v>715.81470000000002</c:v>
                </c:pt>
                <c:pt idx="112">
                  <c:v>716.28520000000003</c:v>
                </c:pt>
                <c:pt idx="113">
                  <c:v>716.05690000000004</c:v>
                </c:pt>
                <c:pt idx="114">
                  <c:v>716.10090000000002</c:v>
                </c:pt>
                <c:pt idx="115">
                  <c:v>717.41229999999996</c:v>
                </c:pt>
                <c:pt idx="116">
                  <c:v>717.36810000000003</c:v>
                </c:pt>
                <c:pt idx="117">
                  <c:v>718.33299999999997</c:v>
                </c:pt>
                <c:pt idx="118">
                  <c:v>719.82380000000001</c:v>
                </c:pt>
                <c:pt idx="119">
                  <c:v>718.90229999999997</c:v>
                </c:pt>
                <c:pt idx="120">
                  <c:v>717.77610000000004</c:v>
                </c:pt>
                <c:pt idx="121">
                  <c:v>718.8623</c:v>
                </c:pt>
                <c:pt idx="122">
                  <c:v>718.49649999999997</c:v>
                </c:pt>
                <c:pt idx="123">
                  <c:v>719.86019999999996</c:v>
                </c:pt>
                <c:pt idx="124">
                  <c:v>721.13149999999996</c:v>
                </c:pt>
                <c:pt idx="125">
                  <c:v>722.39300000000003</c:v>
                </c:pt>
                <c:pt idx="126">
                  <c:v>722.37630000000001</c:v>
                </c:pt>
                <c:pt idx="127">
                  <c:v>723.46140000000003</c:v>
                </c:pt>
                <c:pt idx="128">
                  <c:v>726.04399999999998</c:v>
                </c:pt>
                <c:pt idx="129">
                  <c:v>725.80840000000001</c:v>
                </c:pt>
                <c:pt idx="130">
                  <c:v>727.64570000000003</c:v>
                </c:pt>
                <c:pt idx="131">
                  <c:v>727.87829999999997</c:v>
                </c:pt>
                <c:pt idx="132">
                  <c:v>727.95600000000002</c:v>
                </c:pt>
                <c:pt idx="133">
                  <c:v>727.5788</c:v>
                </c:pt>
                <c:pt idx="134">
                  <c:v>728.48090000000002</c:v>
                </c:pt>
                <c:pt idx="135">
                  <c:v>730.23419999999999</c:v>
                </c:pt>
                <c:pt idx="136">
                  <c:v>729.82730000000004</c:v>
                </c:pt>
                <c:pt idx="137">
                  <c:v>731.36509999999998</c:v>
                </c:pt>
                <c:pt idx="138">
                  <c:v>732.48</c:v>
                </c:pt>
                <c:pt idx="139">
                  <c:v>733.54070000000002</c:v>
                </c:pt>
                <c:pt idx="140">
                  <c:v>736.75980000000004</c:v>
                </c:pt>
                <c:pt idx="141">
                  <c:v>737.87969999999996</c:v>
                </c:pt>
                <c:pt idx="142">
                  <c:v>737.63869999999997</c:v>
                </c:pt>
                <c:pt idx="143">
                  <c:v>739.58569999999997</c:v>
                </c:pt>
                <c:pt idx="144">
                  <c:v>739.53049999999996</c:v>
                </c:pt>
                <c:pt idx="145">
                  <c:v>754.66719999999998</c:v>
                </c:pt>
                <c:pt idx="146">
                  <c:v>754.13199999999995</c:v>
                </c:pt>
                <c:pt idx="147">
                  <c:v>756.71519999999998</c:v>
                </c:pt>
                <c:pt idx="148">
                  <c:v>759.72329999999999</c:v>
                </c:pt>
                <c:pt idx="149">
                  <c:v>760.19929999999999</c:v>
                </c:pt>
                <c:pt idx="150">
                  <c:v>761.42330000000004</c:v>
                </c:pt>
                <c:pt idx="151">
                  <c:v>765.04560000000004</c:v>
                </c:pt>
                <c:pt idx="152">
                  <c:v>764.08609999999999</c:v>
                </c:pt>
                <c:pt idx="153">
                  <c:v>764.41639999999995</c:v>
                </c:pt>
                <c:pt idx="154">
                  <c:v>764.90340000000003</c:v>
                </c:pt>
                <c:pt idx="155">
                  <c:v>765.40859999999998</c:v>
                </c:pt>
                <c:pt idx="156">
                  <c:v>767.86950000000002</c:v>
                </c:pt>
                <c:pt idx="157">
                  <c:v>768.51490000000001</c:v>
                </c:pt>
                <c:pt idx="158">
                  <c:v>769.60109999999997</c:v>
                </c:pt>
                <c:pt idx="159">
                  <c:v>767.38490000000002</c:v>
                </c:pt>
                <c:pt idx="160">
                  <c:v>769.30920000000003</c:v>
                </c:pt>
                <c:pt idx="161">
                  <c:v>769.0992</c:v>
                </c:pt>
                <c:pt idx="162">
                  <c:v>769.54300000000001</c:v>
                </c:pt>
                <c:pt idx="163">
                  <c:v>769.02149999999995</c:v>
                </c:pt>
                <c:pt idx="164">
                  <c:v>769.40570000000002</c:v>
                </c:pt>
                <c:pt idx="165">
                  <c:v>770.99</c:v>
                </c:pt>
                <c:pt idx="166">
                  <c:v>769.98670000000004</c:v>
                </c:pt>
                <c:pt idx="167">
                  <c:v>771.05899999999997</c:v>
                </c:pt>
                <c:pt idx="168">
                  <c:v>771.89480000000003</c:v>
                </c:pt>
                <c:pt idx="169">
                  <c:v>787.72990000000004</c:v>
                </c:pt>
                <c:pt idx="170">
                  <c:v>786.66980000000001</c:v>
                </c:pt>
                <c:pt idx="171">
                  <c:v>786.27269999999999</c:v>
                </c:pt>
                <c:pt idx="172">
                  <c:v>786.26580000000001</c:v>
                </c:pt>
                <c:pt idx="173">
                  <c:v>786.92750000000001</c:v>
                </c:pt>
                <c:pt idx="174">
                  <c:v>787.75149999999996</c:v>
                </c:pt>
                <c:pt idx="175">
                  <c:v>789.32439999999997</c:v>
                </c:pt>
                <c:pt idx="176">
                  <c:v>790.56169999999997</c:v>
                </c:pt>
                <c:pt idx="177">
                  <c:v>793.96460000000002</c:v>
                </c:pt>
                <c:pt idx="178">
                  <c:v>793.8356</c:v>
                </c:pt>
                <c:pt idx="179">
                  <c:v>794.89179999999999</c:v>
                </c:pt>
                <c:pt idx="180">
                  <c:v>794.17449999999997</c:v>
                </c:pt>
                <c:pt idx="181">
                  <c:v>793.79809999999998</c:v>
                </c:pt>
                <c:pt idx="182">
                  <c:v>793.82320000000004</c:v>
                </c:pt>
                <c:pt idx="183">
                  <c:v>792.1087</c:v>
                </c:pt>
                <c:pt idx="184">
                  <c:v>792.94269999999995</c:v>
                </c:pt>
                <c:pt idx="185">
                  <c:v>793.40480000000002</c:v>
                </c:pt>
                <c:pt idx="186">
                  <c:v>793.40949999999998</c:v>
                </c:pt>
                <c:pt idx="187">
                  <c:v>796.25400000000002</c:v>
                </c:pt>
                <c:pt idx="188">
                  <c:v>796.42449999999997</c:v>
                </c:pt>
                <c:pt idx="189">
                  <c:v>798.01199999999994</c:v>
                </c:pt>
                <c:pt idx="190">
                  <c:v>798.96849999999995</c:v>
                </c:pt>
                <c:pt idx="191">
                  <c:v>800.29060000000004</c:v>
                </c:pt>
                <c:pt idx="192">
                  <c:v>799.41330000000005</c:v>
                </c:pt>
                <c:pt idx="193">
                  <c:v>800.41399999999999</c:v>
                </c:pt>
                <c:pt idx="194">
                  <c:v>799.98400000000004</c:v>
                </c:pt>
                <c:pt idx="195">
                  <c:v>802.23889999999994</c:v>
                </c:pt>
                <c:pt idx="196">
                  <c:v>803.04740000000004</c:v>
                </c:pt>
                <c:pt idx="197">
                  <c:v>802.34190000000001</c:v>
                </c:pt>
                <c:pt idx="198">
                  <c:v>803.32669999999996</c:v>
                </c:pt>
                <c:pt idx="199">
                  <c:v>805.88160000000005</c:v>
                </c:pt>
                <c:pt idx="200">
                  <c:v>804.34730000000002</c:v>
                </c:pt>
                <c:pt idx="201">
                  <c:v>806.31870000000004</c:v>
                </c:pt>
                <c:pt idx="202">
                  <c:v>807.53110000000004</c:v>
                </c:pt>
                <c:pt idx="203">
                  <c:v>810.80799999999999</c:v>
                </c:pt>
                <c:pt idx="204">
                  <c:v>807.90350000000001</c:v>
                </c:pt>
                <c:pt idx="205">
                  <c:v>808.57339999999999</c:v>
                </c:pt>
                <c:pt idx="206">
                  <c:v>806.26969999999994</c:v>
                </c:pt>
                <c:pt idx="207">
                  <c:v>807.97370000000001</c:v>
                </c:pt>
                <c:pt idx="208">
                  <c:v>807.22529999999995</c:v>
                </c:pt>
                <c:pt idx="209">
                  <c:v>808.99090000000001</c:v>
                </c:pt>
                <c:pt idx="210">
                  <c:v>807.66809999999998</c:v>
                </c:pt>
                <c:pt idx="211">
                  <c:v>809.80259999999998</c:v>
                </c:pt>
                <c:pt idx="212">
                  <c:v>812.92280000000005</c:v>
                </c:pt>
                <c:pt idx="213">
                  <c:v>812.69039999999995</c:v>
                </c:pt>
                <c:pt idx="214">
                  <c:v>812.71109999999999</c:v>
                </c:pt>
                <c:pt idx="215">
                  <c:v>813.15229999999997</c:v>
                </c:pt>
                <c:pt idx="216">
                  <c:v>815.34469999999999</c:v>
                </c:pt>
                <c:pt idx="217">
                  <c:v>814.97550000000001</c:v>
                </c:pt>
                <c:pt idx="218">
                  <c:v>815.77359999999999</c:v>
                </c:pt>
                <c:pt idx="219">
                  <c:v>817.36490000000003</c:v>
                </c:pt>
                <c:pt idx="220">
                  <c:v>817.93370000000004</c:v>
                </c:pt>
                <c:pt idx="221">
                  <c:v>818.28330000000005</c:v>
                </c:pt>
                <c:pt idx="222">
                  <c:v>817.68060000000003</c:v>
                </c:pt>
                <c:pt idx="223">
                  <c:v>818.60360000000003</c:v>
                </c:pt>
                <c:pt idx="224">
                  <c:v>818.3655</c:v>
                </c:pt>
                <c:pt idx="225">
                  <c:v>819.91010000000006</c:v>
                </c:pt>
                <c:pt idx="226">
                  <c:v>821.23979999999995</c:v>
                </c:pt>
                <c:pt idx="227">
                  <c:v>821.43179999999995</c:v>
                </c:pt>
                <c:pt idx="228">
                  <c:v>823.61019999999996</c:v>
                </c:pt>
                <c:pt idx="229">
                  <c:v>826.34770000000003</c:v>
                </c:pt>
                <c:pt idx="230">
                  <c:v>826.69759999999997</c:v>
                </c:pt>
                <c:pt idx="231">
                  <c:v>827.66520000000003</c:v>
                </c:pt>
                <c:pt idx="232">
                  <c:v>826.13800000000003</c:v>
                </c:pt>
                <c:pt idx="233">
                  <c:v>824.19939999999997</c:v>
                </c:pt>
                <c:pt idx="234">
                  <c:v>822.86210000000005</c:v>
                </c:pt>
                <c:pt idx="235">
                  <c:v>824.89480000000003</c:v>
                </c:pt>
                <c:pt idx="236">
                  <c:v>824.1712</c:v>
                </c:pt>
                <c:pt idx="237">
                  <c:v>825.63279999999997</c:v>
                </c:pt>
                <c:pt idx="238">
                  <c:v>829.06510000000003</c:v>
                </c:pt>
                <c:pt idx="239">
                  <c:v>829.62699999999995</c:v>
                </c:pt>
                <c:pt idx="240">
                  <c:v>830.63980000000004</c:v>
                </c:pt>
                <c:pt idx="241">
                  <c:v>831.82420000000002</c:v>
                </c:pt>
                <c:pt idx="242">
                  <c:v>830.66200000000003</c:v>
                </c:pt>
                <c:pt idx="243">
                  <c:v>833.28980000000001</c:v>
                </c:pt>
                <c:pt idx="244">
                  <c:v>831.24019999999996</c:v>
                </c:pt>
                <c:pt idx="245">
                  <c:v>832.31119999999999</c:v>
                </c:pt>
                <c:pt idx="246">
                  <c:v>831.803</c:v>
                </c:pt>
                <c:pt idx="247">
                  <c:v>832.42750000000001</c:v>
                </c:pt>
                <c:pt idx="248">
                  <c:v>832.88390000000004</c:v>
                </c:pt>
                <c:pt idx="249">
                  <c:v>840.92909999999995</c:v>
                </c:pt>
                <c:pt idx="250">
                  <c:v>840.97979999999995</c:v>
                </c:pt>
                <c:pt idx="251">
                  <c:v>843.32209999999998</c:v>
                </c:pt>
                <c:pt idx="252">
                  <c:v>842.66240000000005</c:v>
                </c:pt>
                <c:pt idx="253">
                  <c:v>843.77570000000003</c:v>
                </c:pt>
                <c:pt idx="254">
                  <c:v>842.30470000000003</c:v>
                </c:pt>
                <c:pt idx="255">
                  <c:v>837.947</c:v>
                </c:pt>
                <c:pt idx="256">
                  <c:v>841.37040000000002</c:v>
                </c:pt>
                <c:pt idx="257">
                  <c:v>844.05089999999996</c:v>
                </c:pt>
                <c:pt idx="258">
                  <c:v>842.84860000000003</c:v>
                </c:pt>
                <c:pt idx="259">
                  <c:v>847.61649999999997</c:v>
                </c:pt>
                <c:pt idx="260">
                  <c:v>847.46720000000005</c:v>
                </c:pt>
                <c:pt idx="261">
                  <c:v>848.70569999999998</c:v>
                </c:pt>
                <c:pt idx="262">
                  <c:v>847.0693</c:v>
                </c:pt>
                <c:pt idx="263">
                  <c:v>849.50379999999996</c:v>
                </c:pt>
                <c:pt idx="264">
                  <c:v>850.00289999999995</c:v>
                </c:pt>
                <c:pt idx="265">
                  <c:v>849.5462</c:v>
                </c:pt>
                <c:pt idx="266">
                  <c:v>849.6585</c:v>
                </c:pt>
                <c:pt idx="267">
                  <c:v>850.94449999999995</c:v>
                </c:pt>
                <c:pt idx="268">
                  <c:v>852.26099999999997</c:v>
                </c:pt>
                <c:pt idx="269">
                  <c:v>859.92499999999995</c:v>
                </c:pt>
                <c:pt idx="270">
                  <c:v>859.69759999999997</c:v>
                </c:pt>
                <c:pt idx="271">
                  <c:v>859.44939999999997</c:v>
                </c:pt>
                <c:pt idx="272">
                  <c:v>847.52909999999997</c:v>
                </c:pt>
                <c:pt idx="273">
                  <c:v>836.84130000000005</c:v>
                </c:pt>
                <c:pt idx="274">
                  <c:v>821.1309</c:v>
                </c:pt>
                <c:pt idx="275">
                  <c:v>803.29459999999995</c:v>
                </c:pt>
                <c:pt idx="276">
                  <c:v>786.96960000000001</c:v>
                </c:pt>
                <c:pt idx="277">
                  <c:v>783.8329</c:v>
                </c:pt>
                <c:pt idx="278">
                  <c:v>778.07470000000001</c:v>
                </c:pt>
                <c:pt idx="279">
                  <c:v>775.00109999999995</c:v>
                </c:pt>
                <c:pt idx="280">
                  <c:v>772.40660000000003</c:v>
                </c:pt>
                <c:pt idx="281">
                  <c:v>768.69320000000005</c:v>
                </c:pt>
                <c:pt idx="282">
                  <c:v>766.78650000000005</c:v>
                </c:pt>
                <c:pt idx="283">
                  <c:v>766.80380000000002</c:v>
                </c:pt>
                <c:pt idx="284">
                  <c:v>764.09339999999997</c:v>
                </c:pt>
                <c:pt idx="285">
                  <c:v>762.48479999999995</c:v>
                </c:pt>
                <c:pt idx="286">
                  <c:v>758.36919999999998</c:v>
                </c:pt>
                <c:pt idx="287">
                  <c:v>760.7808</c:v>
                </c:pt>
                <c:pt idx="288">
                  <c:v>759.63319999999999</c:v>
                </c:pt>
                <c:pt idx="289">
                  <c:v>758.64880000000005</c:v>
                </c:pt>
                <c:pt idx="290">
                  <c:v>757.08839999999998</c:v>
                </c:pt>
                <c:pt idx="291">
                  <c:v>756.46379999999999</c:v>
                </c:pt>
                <c:pt idx="292">
                  <c:v>754.6925</c:v>
                </c:pt>
                <c:pt idx="293">
                  <c:v>754.48389999999995</c:v>
                </c:pt>
                <c:pt idx="294">
                  <c:v>751.71029999999996</c:v>
                </c:pt>
                <c:pt idx="295">
                  <c:v>750.63760000000002</c:v>
                </c:pt>
                <c:pt idx="296">
                  <c:v>752.30470000000003</c:v>
                </c:pt>
                <c:pt idx="297">
                  <c:v>751.86890000000005</c:v>
                </c:pt>
                <c:pt idx="298">
                  <c:v>751.25019999999995</c:v>
                </c:pt>
                <c:pt idx="299">
                  <c:v>754.21079999999995</c:v>
                </c:pt>
                <c:pt idx="300">
                  <c:v>752.38570000000004</c:v>
                </c:pt>
                <c:pt idx="301">
                  <c:v>752.98990000000003</c:v>
                </c:pt>
                <c:pt idx="302">
                  <c:v>753.30960000000005</c:v>
                </c:pt>
                <c:pt idx="303">
                  <c:v>751.8569</c:v>
                </c:pt>
                <c:pt idx="304">
                  <c:v>752.81219999999996</c:v>
                </c:pt>
                <c:pt idx="305">
                  <c:v>752.68529999999998</c:v>
                </c:pt>
                <c:pt idx="306">
                  <c:v>750.38649999999996</c:v>
                </c:pt>
                <c:pt idx="307">
                  <c:v>750.57219999999995</c:v>
                </c:pt>
                <c:pt idx="308">
                  <c:v>748.15819999999997</c:v>
                </c:pt>
                <c:pt idx="309">
                  <c:v>751.11779999999999</c:v>
                </c:pt>
                <c:pt idx="310">
                  <c:v>751.12580000000003</c:v>
                </c:pt>
                <c:pt idx="311">
                  <c:v>751.42089999999996</c:v>
                </c:pt>
                <c:pt idx="312">
                  <c:v>747.75199999999995</c:v>
                </c:pt>
                <c:pt idx="313">
                  <c:v>747.54470000000003</c:v>
                </c:pt>
                <c:pt idx="314">
                  <c:v>745.21</c:v>
                </c:pt>
                <c:pt idx="315">
                  <c:v>745.11929999999995</c:v>
                </c:pt>
                <c:pt idx="316">
                  <c:v>742.72159999999997</c:v>
                </c:pt>
                <c:pt idx="317">
                  <c:v>742.96789999999999</c:v>
                </c:pt>
                <c:pt idx="318">
                  <c:v>743.27430000000004</c:v>
                </c:pt>
                <c:pt idx="319">
                  <c:v>744.04470000000003</c:v>
                </c:pt>
                <c:pt idx="320">
                  <c:v>742.68640000000005</c:v>
                </c:pt>
                <c:pt idx="321">
                  <c:v>744.11839999999995</c:v>
                </c:pt>
                <c:pt idx="322">
                  <c:v>745.64160000000004</c:v>
                </c:pt>
                <c:pt idx="323">
                  <c:v>743.4162</c:v>
                </c:pt>
                <c:pt idx="324">
                  <c:v>740.33630000000005</c:v>
                </c:pt>
                <c:pt idx="325">
                  <c:v>742.21900000000005</c:v>
                </c:pt>
                <c:pt idx="326">
                  <c:v>738.06039999999996</c:v>
                </c:pt>
                <c:pt idx="327">
                  <c:v>736.14179999999999</c:v>
                </c:pt>
                <c:pt idx="328">
                  <c:v>735.15480000000002</c:v>
                </c:pt>
                <c:pt idx="329">
                  <c:v>739.37279999999998</c:v>
                </c:pt>
                <c:pt idx="330">
                  <c:v>740.49109999999996</c:v>
                </c:pt>
                <c:pt idx="331">
                  <c:v>745.51469999999995</c:v>
                </c:pt>
                <c:pt idx="332">
                  <c:v>750.00300000000004</c:v>
                </c:pt>
                <c:pt idx="333">
                  <c:v>752.06510000000003</c:v>
                </c:pt>
                <c:pt idx="334">
                  <c:v>753.05709999999999</c:v>
                </c:pt>
                <c:pt idx="335">
                  <c:v>755.11440000000005</c:v>
                </c:pt>
                <c:pt idx="336">
                  <c:v>754.90200000000004</c:v>
                </c:pt>
                <c:pt idx="337">
                  <c:v>756.87919999999997</c:v>
                </c:pt>
                <c:pt idx="338">
                  <c:v>761.46609999999998</c:v>
                </c:pt>
                <c:pt idx="339">
                  <c:v>761.32830000000001</c:v>
                </c:pt>
                <c:pt idx="340">
                  <c:v>761.36189999999999</c:v>
                </c:pt>
                <c:pt idx="341">
                  <c:v>763.2518</c:v>
                </c:pt>
                <c:pt idx="342">
                  <c:v>764.61850000000004</c:v>
                </c:pt>
                <c:pt idx="343">
                  <c:v>767.23310000000004</c:v>
                </c:pt>
                <c:pt idx="344">
                  <c:v>768.53129999999999</c:v>
                </c:pt>
                <c:pt idx="345">
                  <c:v>770.09799999999996</c:v>
                </c:pt>
                <c:pt idx="346">
                  <c:v>769.64110000000005</c:v>
                </c:pt>
                <c:pt idx="347">
                  <c:v>769.34249999999997</c:v>
                </c:pt>
                <c:pt idx="348">
                  <c:v>771.07659999999998</c:v>
                </c:pt>
                <c:pt idx="349">
                  <c:v>771.64250000000004</c:v>
                </c:pt>
                <c:pt idx="350">
                  <c:v>772.36980000000005</c:v>
                </c:pt>
                <c:pt idx="351">
                  <c:v>778.34010000000001</c:v>
                </c:pt>
                <c:pt idx="352">
                  <c:v>779.15530000000001</c:v>
                </c:pt>
                <c:pt idx="353">
                  <c:v>782.58600000000001</c:v>
                </c:pt>
                <c:pt idx="354">
                  <c:v>783.71100000000001</c:v>
                </c:pt>
                <c:pt idx="355">
                  <c:v>786.15409999999997</c:v>
                </c:pt>
                <c:pt idx="356">
                  <c:v>787.92190000000005</c:v>
                </c:pt>
                <c:pt idx="357">
                  <c:v>790.65210000000002</c:v>
                </c:pt>
                <c:pt idx="358">
                  <c:v>794.35180000000003</c:v>
                </c:pt>
                <c:pt idx="359">
                  <c:v>797.73099999999999</c:v>
                </c:pt>
                <c:pt idx="360">
                  <c:v>800.99800000000005</c:v>
                </c:pt>
                <c:pt idx="361">
                  <c:v>803.02279999999996</c:v>
                </c:pt>
                <c:pt idx="362">
                  <c:v>803.44200000000001</c:v>
                </c:pt>
                <c:pt idx="363">
                  <c:v>805.87779999999998</c:v>
                </c:pt>
                <c:pt idx="364">
                  <c:v>805.928</c:v>
                </c:pt>
                <c:pt idx="365">
                  <c:v>808.66769999999997</c:v>
                </c:pt>
                <c:pt idx="366">
                  <c:v>811.45960000000002</c:v>
                </c:pt>
                <c:pt idx="367">
                  <c:v>813.40049999999997</c:v>
                </c:pt>
                <c:pt idx="368">
                  <c:v>814.10860000000002</c:v>
                </c:pt>
                <c:pt idx="369">
                  <c:v>815.44920000000002</c:v>
                </c:pt>
                <c:pt idx="370">
                  <c:v>816.13570000000004</c:v>
                </c:pt>
                <c:pt idx="371">
                  <c:v>817.32240000000002</c:v>
                </c:pt>
                <c:pt idx="372">
                  <c:v>821.78210000000001</c:v>
                </c:pt>
                <c:pt idx="373">
                  <c:v>825.62080000000003</c:v>
                </c:pt>
                <c:pt idx="374">
                  <c:v>830.22709999999995</c:v>
                </c:pt>
                <c:pt idx="375">
                  <c:v>833.68560000000002</c:v>
                </c:pt>
                <c:pt idx="376">
                  <c:v>839.59289999999999</c:v>
                </c:pt>
                <c:pt idx="377">
                  <c:v>847.33770000000004</c:v>
                </c:pt>
                <c:pt idx="378">
                  <c:v>845.80129999999997</c:v>
                </c:pt>
                <c:pt idx="379">
                  <c:v>850.75670000000002</c:v>
                </c:pt>
                <c:pt idx="380">
                  <c:v>852.14440000000002</c:v>
                </c:pt>
                <c:pt idx="381">
                  <c:v>856.40499999999997</c:v>
                </c:pt>
                <c:pt idx="382">
                  <c:v>858.1789</c:v>
                </c:pt>
                <c:pt idx="383">
                  <c:v>861.91020000000003</c:v>
                </c:pt>
                <c:pt idx="384">
                  <c:v>864.3827</c:v>
                </c:pt>
                <c:pt idx="385">
                  <c:v>868.54489999999998</c:v>
                </c:pt>
                <c:pt idx="386">
                  <c:v>870.76139999999998</c:v>
                </c:pt>
                <c:pt idx="387">
                  <c:v>874.12689999999998</c:v>
                </c:pt>
                <c:pt idx="388">
                  <c:v>874.64329999999995</c:v>
                </c:pt>
                <c:pt idx="389">
                  <c:v>882.94510000000002</c:v>
                </c:pt>
                <c:pt idx="390">
                  <c:v>886.81370000000004</c:v>
                </c:pt>
                <c:pt idx="391">
                  <c:v>889.44849999999997</c:v>
                </c:pt>
                <c:pt idx="392">
                  <c:v>891.62800000000004</c:v>
                </c:pt>
                <c:pt idx="393">
                  <c:v>894.68290000000002</c:v>
                </c:pt>
                <c:pt idx="394">
                  <c:v>896.24860000000001</c:v>
                </c:pt>
                <c:pt idx="395">
                  <c:v>897.53369999999995</c:v>
                </c:pt>
                <c:pt idx="396">
                  <c:v>899.50490000000002</c:v>
                </c:pt>
                <c:pt idx="397">
                  <c:v>900.07240000000002</c:v>
                </c:pt>
                <c:pt idx="398">
                  <c:v>904.21019999999999</c:v>
                </c:pt>
                <c:pt idx="399">
                  <c:v>908.99639999999999</c:v>
                </c:pt>
                <c:pt idx="400">
                  <c:v>909.51480000000004</c:v>
                </c:pt>
                <c:pt idx="401">
                  <c:v>912.13040000000001</c:v>
                </c:pt>
                <c:pt idx="402">
                  <c:v>914.72590000000002</c:v>
                </c:pt>
                <c:pt idx="403">
                  <c:v>918.57309999999995</c:v>
                </c:pt>
                <c:pt idx="404">
                  <c:v>921.40940000000001</c:v>
                </c:pt>
                <c:pt idx="405">
                  <c:v>924.27319999999997</c:v>
                </c:pt>
                <c:pt idx="406">
                  <c:v>926.60339999999997</c:v>
                </c:pt>
                <c:pt idx="407">
                  <c:v>928.42039999999997</c:v>
                </c:pt>
                <c:pt idx="408">
                  <c:v>929.36500000000001</c:v>
                </c:pt>
                <c:pt idx="409">
                  <c:v>929.8252</c:v>
                </c:pt>
                <c:pt idx="410">
                  <c:v>931.02020000000005</c:v>
                </c:pt>
                <c:pt idx="411">
                  <c:v>935.22829999999999</c:v>
                </c:pt>
                <c:pt idx="412">
                  <c:v>939.25810000000001</c:v>
                </c:pt>
                <c:pt idx="413">
                  <c:v>938.55460000000005</c:v>
                </c:pt>
                <c:pt idx="414">
                  <c:v>941.32169999999996</c:v>
                </c:pt>
                <c:pt idx="415">
                  <c:v>942.71969999999999</c:v>
                </c:pt>
                <c:pt idx="416">
                  <c:v>943.60590000000002</c:v>
                </c:pt>
                <c:pt idx="417">
                  <c:v>949.678</c:v>
                </c:pt>
                <c:pt idx="418">
                  <c:v>950.61249999999995</c:v>
                </c:pt>
                <c:pt idx="419">
                  <c:v>956.02629999999999</c:v>
                </c:pt>
                <c:pt idx="420">
                  <c:v>953.94809999999995</c:v>
                </c:pt>
                <c:pt idx="421">
                  <c:v>953.62279999999998</c:v>
                </c:pt>
                <c:pt idx="422">
                  <c:v>953.57870000000003</c:v>
                </c:pt>
                <c:pt idx="423">
                  <c:v>955.99239999999998</c:v>
                </c:pt>
                <c:pt idx="424">
                  <c:v>958.23580000000004</c:v>
                </c:pt>
                <c:pt idx="425">
                  <c:v>957.60149999999999</c:v>
                </c:pt>
                <c:pt idx="426">
                  <c:v>964.93349999999998</c:v>
                </c:pt>
                <c:pt idx="427">
                  <c:v>967.4855</c:v>
                </c:pt>
                <c:pt idx="428">
                  <c:v>971.59709999999995</c:v>
                </c:pt>
                <c:pt idx="429">
                  <c:v>976.21789999999999</c:v>
                </c:pt>
                <c:pt idx="430">
                  <c:v>976.11580000000004</c:v>
                </c:pt>
                <c:pt idx="431">
                  <c:v>975.09789999999998</c:v>
                </c:pt>
                <c:pt idx="432">
                  <c:v>978.75</c:v>
                </c:pt>
                <c:pt idx="433">
                  <c:v>983.24030000000005</c:v>
                </c:pt>
                <c:pt idx="434">
                  <c:v>981.41729999999995</c:v>
                </c:pt>
                <c:pt idx="435">
                  <c:v>981.62660000000005</c:v>
                </c:pt>
                <c:pt idx="436">
                  <c:v>986.45780000000002</c:v>
                </c:pt>
                <c:pt idx="437">
                  <c:v>987.61649999999997</c:v>
                </c:pt>
                <c:pt idx="438">
                  <c:v>989.68629999999996</c:v>
                </c:pt>
                <c:pt idx="439">
                  <c:v>990.21079999999995</c:v>
                </c:pt>
                <c:pt idx="440">
                  <c:v>991.65309999999999</c:v>
                </c:pt>
                <c:pt idx="441">
                  <c:v>993.84889999999996</c:v>
                </c:pt>
                <c:pt idx="442">
                  <c:v>993.4855</c:v>
                </c:pt>
                <c:pt idx="443">
                  <c:v>996.80089999999996</c:v>
                </c:pt>
                <c:pt idx="444">
                  <c:v>996.99530000000004</c:v>
                </c:pt>
                <c:pt idx="445">
                  <c:v>1001.635</c:v>
                </c:pt>
                <c:pt idx="446">
                  <c:v>1002.1865</c:v>
                </c:pt>
                <c:pt idx="447">
                  <c:v>1000.703</c:v>
                </c:pt>
                <c:pt idx="448">
                  <c:v>1003.8090999999999</c:v>
                </c:pt>
                <c:pt idx="449">
                  <c:v>1004.2249</c:v>
                </c:pt>
                <c:pt idx="450">
                  <c:v>1006.8798</c:v>
                </c:pt>
                <c:pt idx="451">
                  <c:v>1012.2161</c:v>
                </c:pt>
                <c:pt idx="452">
                  <c:v>1010.4207</c:v>
                </c:pt>
                <c:pt idx="453">
                  <c:v>1012.0694</c:v>
                </c:pt>
                <c:pt idx="454">
                  <c:v>1014.7128</c:v>
                </c:pt>
                <c:pt idx="455">
                  <c:v>1016.5962</c:v>
                </c:pt>
                <c:pt idx="456">
                  <c:v>1018.7243</c:v>
                </c:pt>
                <c:pt idx="457">
                  <c:v>1020.8953</c:v>
                </c:pt>
                <c:pt idx="458">
                  <c:v>1022.4309</c:v>
                </c:pt>
                <c:pt idx="459">
                  <c:v>1023.6327</c:v>
                </c:pt>
                <c:pt idx="460">
                  <c:v>1020.2155</c:v>
                </c:pt>
                <c:pt idx="461">
                  <c:v>1026.5773999999999</c:v>
                </c:pt>
                <c:pt idx="462">
                  <c:v>1026.4038</c:v>
                </c:pt>
                <c:pt idx="463">
                  <c:v>1030.0767000000001</c:v>
                </c:pt>
                <c:pt idx="464">
                  <c:v>1036.2603999999999</c:v>
                </c:pt>
                <c:pt idx="465">
                  <c:v>1030.4211</c:v>
                </c:pt>
                <c:pt idx="466">
                  <c:v>1031.489</c:v>
                </c:pt>
                <c:pt idx="467">
                  <c:v>1031.9251999999999</c:v>
                </c:pt>
                <c:pt idx="468">
                  <c:v>1031.4063000000001</c:v>
                </c:pt>
                <c:pt idx="469">
                  <c:v>1035.5784000000001</c:v>
                </c:pt>
                <c:pt idx="470">
                  <c:v>1039.3794</c:v>
                </c:pt>
                <c:pt idx="471">
                  <c:v>1042.2548999999999</c:v>
                </c:pt>
                <c:pt idx="472">
                  <c:v>1041.0626999999999</c:v>
                </c:pt>
                <c:pt idx="473">
                  <c:v>1042.7954</c:v>
                </c:pt>
                <c:pt idx="474">
                  <c:v>1043.5152</c:v>
                </c:pt>
                <c:pt idx="475">
                  <c:v>1046.1270999999999</c:v>
                </c:pt>
                <c:pt idx="476">
                  <c:v>1046.1369999999999</c:v>
                </c:pt>
                <c:pt idx="477">
                  <c:v>1053.3121000000001</c:v>
                </c:pt>
                <c:pt idx="478">
                  <c:v>1052.7963</c:v>
                </c:pt>
                <c:pt idx="479">
                  <c:v>1056.7885000000001</c:v>
                </c:pt>
                <c:pt idx="480">
                  <c:v>1058.1211000000001</c:v>
                </c:pt>
                <c:pt idx="481">
                  <c:v>1057.6479999999999</c:v>
                </c:pt>
                <c:pt idx="482">
                  <c:v>1057.5056</c:v>
                </c:pt>
                <c:pt idx="483">
                  <c:v>1055.0416</c:v>
                </c:pt>
                <c:pt idx="484">
                  <c:v>1055.7891</c:v>
                </c:pt>
                <c:pt idx="485">
                  <c:v>1054.8083999999999</c:v>
                </c:pt>
                <c:pt idx="486">
                  <c:v>1056.3377</c:v>
                </c:pt>
                <c:pt idx="487">
                  <c:v>1059.4367999999999</c:v>
                </c:pt>
                <c:pt idx="488">
                  <c:v>1058.4281000000001</c:v>
                </c:pt>
                <c:pt idx="489">
                  <c:v>1060.404</c:v>
                </c:pt>
                <c:pt idx="490">
                  <c:v>1064.5050000000001</c:v>
                </c:pt>
                <c:pt idx="491">
                  <c:v>1062.5166999999999</c:v>
                </c:pt>
                <c:pt idx="492">
                  <c:v>1063.2025000000001</c:v>
                </c:pt>
                <c:pt idx="493">
                  <c:v>1064.3444</c:v>
                </c:pt>
                <c:pt idx="494">
                  <c:v>1063.9045000000001</c:v>
                </c:pt>
                <c:pt idx="495">
                  <c:v>1062.9404</c:v>
                </c:pt>
                <c:pt idx="496">
                  <c:v>1063.9784</c:v>
                </c:pt>
                <c:pt idx="497">
                  <c:v>1065.0863999999999</c:v>
                </c:pt>
                <c:pt idx="498">
                  <c:v>1065.9513999999999</c:v>
                </c:pt>
                <c:pt idx="499">
                  <c:v>1067.4365</c:v>
                </c:pt>
                <c:pt idx="500">
                  <c:v>1068.3688</c:v>
                </c:pt>
                <c:pt idx="501">
                  <c:v>1068.9794999999999</c:v>
                </c:pt>
                <c:pt idx="502">
                  <c:v>1070.2632000000001</c:v>
                </c:pt>
                <c:pt idx="503">
                  <c:v>1068.6986999999999</c:v>
                </c:pt>
                <c:pt idx="504">
                  <c:v>1071.5461</c:v>
                </c:pt>
                <c:pt idx="505">
                  <c:v>1071.6661999999999</c:v>
                </c:pt>
                <c:pt idx="506">
                  <c:v>1072.7482</c:v>
                </c:pt>
                <c:pt idx="507">
                  <c:v>1071.5047</c:v>
                </c:pt>
                <c:pt idx="508">
                  <c:v>1072.2601999999999</c:v>
                </c:pt>
                <c:pt idx="509">
                  <c:v>1074.4039</c:v>
                </c:pt>
                <c:pt idx="510">
                  <c:v>1073.9402</c:v>
                </c:pt>
                <c:pt idx="511">
                  <c:v>1075.6119000000001</c:v>
                </c:pt>
                <c:pt idx="512">
                  <c:v>1080.0062</c:v>
                </c:pt>
                <c:pt idx="513">
                  <c:v>1076.6161999999999</c:v>
                </c:pt>
                <c:pt idx="514">
                  <c:v>1075.3657000000001</c:v>
                </c:pt>
                <c:pt idx="515">
                  <c:v>1076.1469999999999</c:v>
                </c:pt>
                <c:pt idx="516">
                  <c:v>1070.3175000000001</c:v>
                </c:pt>
                <c:pt idx="517">
                  <c:v>1074.3515</c:v>
                </c:pt>
                <c:pt idx="518">
                  <c:v>1077.9339</c:v>
                </c:pt>
                <c:pt idx="519">
                  <c:v>1076.6348</c:v>
                </c:pt>
                <c:pt idx="520">
                  <c:v>1081.5877</c:v>
                </c:pt>
                <c:pt idx="521">
                  <c:v>1040.9626000000001</c:v>
                </c:pt>
                <c:pt idx="522">
                  <c:v>1040.9016999999999</c:v>
                </c:pt>
                <c:pt idx="523">
                  <c:v>1039.7905000000001</c:v>
                </c:pt>
                <c:pt idx="524">
                  <c:v>1042.461</c:v>
                </c:pt>
                <c:pt idx="525">
                  <c:v>1046.0066999999999</c:v>
                </c:pt>
                <c:pt idx="526">
                  <c:v>1043.7427</c:v>
                </c:pt>
                <c:pt idx="527">
                  <c:v>1043.8235999999999</c:v>
                </c:pt>
                <c:pt idx="528">
                  <c:v>1044.3357000000001</c:v>
                </c:pt>
                <c:pt idx="529">
                  <c:v>1046.8702000000001</c:v>
                </c:pt>
                <c:pt idx="530">
                  <c:v>1044.9508000000001</c:v>
                </c:pt>
                <c:pt idx="531">
                  <c:v>1046.8607999999999</c:v>
                </c:pt>
                <c:pt idx="532">
                  <c:v>1049.2207000000001</c:v>
                </c:pt>
                <c:pt idx="533">
                  <c:v>1050.3495</c:v>
                </c:pt>
                <c:pt idx="534">
                  <c:v>1037.9698000000001</c:v>
                </c:pt>
                <c:pt idx="535">
                  <c:v>1040.8505</c:v>
                </c:pt>
                <c:pt idx="536">
                  <c:v>1040.1485</c:v>
                </c:pt>
                <c:pt idx="537">
                  <c:v>1039.7635</c:v>
                </c:pt>
                <c:pt idx="538">
                  <c:v>1040.2656999999999</c:v>
                </c:pt>
                <c:pt idx="539">
                  <c:v>1042.1643999999999</c:v>
                </c:pt>
                <c:pt idx="540">
                  <c:v>1042.9378999999999</c:v>
                </c:pt>
                <c:pt idx="541">
                  <c:v>1044.1337000000001</c:v>
                </c:pt>
                <c:pt idx="542">
                  <c:v>1042.5443</c:v>
                </c:pt>
                <c:pt idx="543">
                  <c:v>1042.9102</c:v>
                </c:pt>
                <c:pt idx="544">
                  <c:v>1044.7943</c:v>
                </c:pt>
                <c:pt idx="545">
                  <c:v>1044.3227999999999</c:v>
                </c:pt>
                <c:pt idx="546">
                  <c:v>1044.6413</c:v>
                </c:pt>
                <c:pt idx="547">
                  <c:v>1041.6934000000001</c:v>
                </c:pt>
                <c:pt idx="548">
                  <c:v>1045.0976000000001</c:v>
                </c:pt>
                <c:pt idx="549">
                  <c:v>1046.1801</c:v>
                </c:pt>
                <c:pt idx="550">
                  <c:v>1045.9340999999999</c:v>
                </c:pt>
                <c:pt idx="551">
                  <c:v>1049.6967</c:v>
                </c:pt>
                <c:pt idx="552">
                  <c:v>1047.7152000000001</c:v>
                </c:pt>
                <c:pt idx="553">
                  <c:v>1048.8955000000001</c:v>
                </c:pt>
                <c:pt idx="554">
                  <c:v>1049.5784000000001</c:v>
                </c:pt>
                <c:pt idx="555">
                  <c:v>1049.3969</c:v>
                </c:pt>
                <c:pt idx="556">
                  <c:v>1048.7996000000001</c:v>
                </c:pt>
                <c:pt idx="557">
                  <c:v>1050.2779</c:v>
                </c:pt>
                <c:pt idx="558">
                  <c:v>1052.6765</c:v>
                </c:pt>
                <c:pt idx="559">
                  <c:v>1051.5684000000001</c:v>
                </c:pt>
                <c:pt idx="560">
                  <c:v>1050.4532999999999</c:v>
                </c:pt>
                <c:pt idx="561">
                  <c:v>1056.2577000000001</c:v>
                </c:pt>
                <c:pt idx="562">
                  <c:v>1055.4337</c:v>
                </c:pt>
                <c:pt idx="563">
                  <c:v>1055.6193000000001</c:v>
                </c:pt>
                <c:pt idx="564">
                  <c:v>1056.0942</c:v>
                </c:pt>
                <c:pt idx="565">
                  <c:v>1057.2735</c:v>
                </c:pt>
                <c:pt idx="566">
                  <c:v>1060.2174</c:v>
                </c:pt>
                <c:pt idx="567">
                  <c:v>1061.5967000000001</c:v>
                </c:pt>
                <c:pt idx="568">
                  <c:v>1057.2737</c:v>
                </c:pt>
                <c:pt idx="569">
                  <c:v>1059.4358</c:v>
                </c:pt>
                <c:pt idx="570">
                  <c:v>1064.2331999999999</c:v>
                </c:pt>
                <c:pt idx="571">
                  <c:v>1066.2819</c:v>
                </c:pt>
                <c:pt idx="572">
                  <c:v>1068.6416999999999</c:v>
                </c:pt>
                <c:pt idx="573">
                  <c:v>1066.1460999999999</c:v>
                </c:pt>
                <c:pt idx="574">
                  <c:v>1071.2529</c:v>
                </c:pt>
                <c:pt idx="575">
                  <c:v>1071.0096000000001</c:v>
                </c:pt>
                <c:pt idx="576">
                  <c:v>1071.183</c:v>
                </c:pt>
                <c:pt idx="577">
                  <c:v>1067.7445</c:v>
                </c:pt>
                <c:pt idx="578">
                  <c:v>1069.7947999999999</c:v>
                </c:pt>
                <c:pt idx="579">
                  <c:v>1071.6075000000001</c:v>
                </c:pt>
                <c:pt idx="580">
                  <c:v>1074.1759</c:v>
                </c:pt>
                <c:pt idx="581">
                  <c:v>1072.6335999999999</c:v>
                </c:pt>
                <c:pt idx="582">
                  <c:v>1074.2716</c:v>
                </c:pt>
                <c:pt idx="583">
                  <c:v>1077.8098</c:v>
                </c:pt>
                <c:pt idx="584">
                  <c:v>1080.8386</c:v>
                </c:pt>
                <c:pt idx="585">
                  <c:v>1083.8735999999999</c:v>
                </c:pt>
                <c:pt idx="586">
                  <c:v>1087.0083999999999</c:v>
                </c:pt>
                <c:pt idx="587">
                  <c:v>1092.6238000000001</c:v>
                </c:pt>
                <c:pt idx="588">
                  <c:v>1088.9402</c:v>
                </c:pt>
                <c:pt idx="589">
                  <c:v>1088.5976000000001</c:v>
                </c:pt>
                <c:pt idx="590">
                  <c:v>1092.683</c:v>
                </c:pt>
                <c:pt idx="591">
                  <c:v>1088.8986</c:v>
                </c:pt>
                <c:pt idx="592">
                  <c:v>1089.3352</c:v>
                </c:pt>
                <c:pt idx="593">
                  <c:v>1091.4975999999999</c:v>
                </c:pt>
                <c:pt idx="594">
                  <c:v>1091.7352000000001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AA-CC40-8799-427464171A2E}"/>
            </c:ext>
          </c:extLst>
        </c:ser>
        <c:ser>
          <c:idx val="1"/>
          <c:order val="1"/>
          <c:tx>
            <c:strRef>
              <c:f>'Weekly, Ending Wednesday'!$C$1</c:f>
              <c:strCache>
                <c:ptCount val="1"/>
                <c:pt idx="0">
                  <c:v>Auto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'Weekly, Ending Wednesday'!$A$760:$A$1354</c:f>
              <c:numCache>
                <c:formatCode>yyyy\-mm\-dd</c:formatCode>
                <c:ptCount val="595"/>
                <c:pt idx="0">
                  <c:v>42011</c:v>
                </c:pt>
                <c:pt idx="1">
                  <c:v>42018</c:v>
                </c:pt>
                <c:pt idx="2">
                  <c:v>42025</c:v>
                </c:pt>
                <c:pt idx="3">
                  <c:v>42032</c:v>
                </c:pt>
                <c:pt idx="4">
                  <c:v>42039</c:v>
                </c:pt>
                <c:pt idx="5">
                  <c:v>42046</c:v>
                </c:pt>
                <c:pt idx="6">
                  <c:v>42053</c:v>
                </c:pt>
                <c:pt idx="7">
                  <c:v>42060</c:v>
                </c:pt>
                <c:pt idx="8">
                  <c:v>42067</c:v>
                </c:pt>
                <c:pt idx="9">
                  <c:v>42074</c:v>
                </c:pt>
                <c:pt idx="10">
                  <c:v>42081</c:v>
                </c:pt>
                <c:pt idx="11">
                  <c:v>42088</c:v>
                </c:pt>
                <c:pt idx="12">
                  <c:v>42095</c:v>
                </c:pt>
                <c:pt idx="13">
                  <c:v>42102</c:v>
                </c:pt>
                <c:pt idx="14">
                  <c:v>42109</c:v>
                </c:pt>
                <c:pt idx="15">
                  <c:v>42116</c:v>
                </c:pt>
                <c:pt idx="16">
                  <c:v>42123</c:v>
                </c:pt>
                <c:pt idx="17">
                  <c:v>42130</c:v>
                </c:pt>
                <c:pt idx="18">
                  <c:v>42137</c:v>
                </c:pt>
                <c:pt idx="19">
                  <c:v>42144</c:v>
                </c:pt>
                <c:pt idx="20">
                  <c:v>42151</c:v>
                </c:pt>
                <c:pt idx="21">
                  <c:v>42158</c:v>
                </c:pt>
                <c:pt idx="22">
                  <c:v>42165</c:v>
                </c:pt>
                <c:pt idx="23">
                  <c:v>42172</c:v>
                </c:pt>
                <c:pt idx="24">
                  <c:v>42179</c:v>
                </c:pt>
                <c:pt idx="25">
                  <c:v>42186</c:v>
                </c:pt>
                <c:pt idx="26">
                  <c:v>42193</c:v>
                </c:pt>
                <c:pt idx="27">
                  <c:v>42200</c:v>
                </c:pt>
                <c:pt idx="28">
                  <c:v>42207</c:v>
                </c:pt>
                <c:pt idx="29">
                  <c:v>42214</c:v>
                </c:pt>
                <c:pt idx="30">
                  <c:v>42221</c:v>
                </c:pt>
                <c:pt idx="31">
                  <c:v>42228</c:v>
                </c:pt>
                <c:pt idx="32">
                  <c:v>42235</c:v>
                </c:pt>
                <c:pt idx="33">
                  <c:v>42242</c:v>
                </c:pt>
                <c:pt idx="34">
                  <c:v>42249</c:v>
                </c:pt>
                <c:pt idx="35">
                  <c:v>42256</c:v>
                </c:pt>
                <c:pt idx="36">
                  <c:v>42263</c:v>
                </c:pt>
                <c:pt idx="37">
                  <c:v>42270</c:v>
                </c:pt>
                <c:pt idx="38">
                  <c:v>42277</c:v>
                </c:pt>
                <c:pt idx="39">
                  <c:v>42284</c:v>
                </c:pt>
                <c:pt idx="40">
                  <c:v>42291</c:v>
                </c:pt>
                <c:pt idx="41">
                  <c:v>42298</c:v>
                </c:pt>
                <c:pt idx="42">
                  <c:v>42305</c:v>
                </c:pt>
                <c:pt idx="43">
                  <c:v>42312</c:v>
                </c:pt>
                <c:pt idx="44">
                  <c:v>42319</c:v>
                </c:pt>
                <c:pt idx="45">
                  <c:v>42326</c:v>
                </c:pt>
                <c:pt idx="46">
                  <c:v>42333</c:v>
                </c:pt>
                <c:pt idx="47">
                  <c:v>42340</c:v>
                </c:pt>
                <c:pt idx="48">
                  <c:v>42347</c:v>
                </c:pt>
                <c:pt idx="49">
                  <c:v>42354</c:v>
                </c:pt>
                <c:pt idx="50">
                  <c:v>42361</c:v>
                </c:pt>
                <c:pt idx="51">
                  <c:v>42368</c:v>
                </c:pt>
                <c:pt idx="52">
                  <c:v>42375</c:v>
                </c:pt>
                <c:pt idx="53">
                  <c:v>42382</c:v>
                </c:pt>
                <c:pt idx="54">
                  <c:v>42389</c:v>
                </c:pt>
                <c:pt idx="55">
                  <c:v>42396</c:v>
                </c:pt>
                <c:pt idx="56">
                  <c:v>42403</c:v>
                </c:pt>
                <c:pt idx="57">
                  <c:v>42410</c:v>
                </c:pt>
                <c:pt idx="58">
                  <c:v>42417</c:v>
                </c:pt>
                <c:pt idx="59">
                  <c:v>42424</c:v>
                </c:pt>
                <c:pt idx="60">
                  <c:v>42431</c:v>
                </c:pt>
                <c:pt idx="61">
                  <c:v>42438</c:v>
                </c:pt>
                <c:pt idx="62">
                  <c:v>42445</c:v>
                </c:pt>
                <c:pt idx="63">
                  <c:v>42452</c:v>
                </c:pt>
                <c:pt idx="64">
                  <c:v>42459</c:v>
                </c:pt>
                <c:pt idx="65">
                  <c:v>42466</c:v>
                </c:pt>
                <c:pt idx="66">
                  <c:v>42473</c:v>
                </c:pt>
                <c:pt idx="67">
                  <c:v>42480</c:v>
                </c:pt>
                <c:pt idx="68">
                  <c:v>42487</c:v>
                </c:pt>
                <c:pt idx="69">
                  <c:v>42494</c:v>
                </c:pt>
                <c:pt idx="70">
                  <c:v>42501</c:v>
                </c:pt>
                <c:pt idx="71">
                  <c:v>42508</c:v>
                </c:pt>
                <c:pt idx="72">
                  <c:v>42515</c:v>
                </c:pt>
                <c:pt idx="73">
                  <c:v>42522</c:v>
                </c:pt>
                <c:pt idx="74">
                  <c:v>42529</c:v>
                </c:pt>
                <c:pt idx="75">
                  <c:v>42536</c:v>
                </c:pt>
                <c:pt idx="76">
                  <c:v>42543</c:v>
                </c:pt>
                <c:pt idx="77">
                  <c:v>42550</c:v>
                </c:pt>
                <c:pt idx="78">
                  <c:v>42557</c:v>
                </c:pt>
                <c:pt idx="79">
                  <c:v>42564</c:v>
                </c:pt>
                <c:pt idx="80">
                  <c:v>42571</c:v>
                </c:pt>
                <c:pt idx="81">
                  <c:v>42578</c:v>
                </c:pt>
                <c:pt idx="82">
                  <c:v>42585</c:v>
                </c:pt>
                <c:pt idx="83">
                  <c:v>42592</c:v>
                </c:pt>
                <c:pt idx="84">
                  <c:v>42599</c:v>
                </c:pt>
                <c:pt idx="85">
                  <c:v>42606</c:v>
                </c:pt>
                <c:pt idx="86">
                  <c:v>42613</c:v>
                </c:pt>
                <c:pt idx="87">
                  <c:v>42620</c:v>
                </c:pt>
                <c:pt idx="88">
                  <c:v>42627</c:v>
                </c:pt>
                <c:pt idx="89">
                  <c:v>42634</c:v>
                </c:pt>
                <c:pt idx="90">
                  <c:v>42641</c:v>
                </c:pt>
                <c:pt idx="91">
                  <c:v>42648</c:v>
                </c:pt>
                <c:pt idx="92">
                  <c:v>42655</c:v>
                </c:pt>
                <c:pt idx="93">
                  <c:v>42662</c:v>
                </c:pt>
                <c:pt idx="94">
                  <c:v>42669</c:v>
                </c:pt>
                <c:pt idx="95">
                  <c:v>42676</c:v>
                </c:pt>
                <c:pt idx="96">
                  <c:v>42683</c:v>
                </c:pt>
                <c:pt idx="97">
                  <c:v>42690</c:v>
                </c:pt>
                <c:pt idx="98">
                  <c:v>42697</c:v>
                </c:pt>
                <c:pt idx="99">
                  <c:v>42704</c:v>
                </c:pt>
                <c:pt idx="100">
                  <c:v>42711</c:v>
                </c:pt>
                <c:pt idx="101">
                  <c:v>42718</c:v>
                </c:pt>
                <c:pt idx="102">
                  <c:v>42725</c:v>
                </c:pt>
                <c:pt idx="103">
                  <c:v>42732</c:v>
                </c:pt>
                <c:pt idx="104">
                  <c:v>42739</c:v>
                </c:pt>
                <c:pt idx="105">
                  <c:v>42746</c:v>
                </c:pt>
                <c:pt idx="106">
                  <c:v>42753</c:v>
                </c:pt>
                <c:pt idx="107">
                  <c:v>42760</c:v>
                </c:pt>
                <c:pt idx="108">
                  <c:v>42767</c:v>
                </c:pt>
                <c:pt idx="109">
                  <c:v>42774</c:v>
                </c:pt>
                <c:pt idx="110">
                  <c:v>42781</c:v>
                </c:pt>
                <c:pt idx="111">
                  <c:v>42788</c:v>
                </c:pt>
                <c:pt idx="112">
                  <c:v>42795</c:v>
                </c:pt>
                <c:pt idx="113">
                  <c:v>42802</c:v>
                </c:pt>
                <c:pt idx="114">
                  <c:v>42809</c:v>
                </c:pt>
                <c:pt idx="115">
                  <c:v>42816</c:v>
                </c:pt>
                <c:pt idx="116">
                  <c:v>42823</c:v>
                </c:pt>
                <c:pt idx="117">
                  <c:v>42830</c:v>
                </c:pt>
                <c:pt idx="118">
                  <c:v>42837</c:v>
                </c:pt>
                <c:pt idx="119">
                  <c:v>42844</c:v>
                </c:pt>
                <c:pt idx="120">
                  <c:v>42851</c:v>
                </c:pt>
                <c:pt idx="121">
                  <c:v>42858</c:v>
                </c:pt>
                <c:pt idx="122">
                  <c:v>42865</c:v>
                </c:pt>
                <c:pt idx="123">
                  <c:v>42872</c:v>
                </c:pt>
                <c:pt idx="124">
                  <c:v>42879</c:v>
                </c:pt>
                <c:pt idx="125">
                  <c:v>42886</c:v>
                </c:pt>
                <c:pt idx="126">
                  <c:v>42893</c:v>
                </c:pt>
                <c:pt idx="127">
                  <c:v>42900</c:v>
                </c:pt>
                <c:pt idx="128">
                  <c:v>42907</c:v>
                </c:pt>
                <c:pt idx="129">
                  <c:v>42914</c:v>
                </c:pt>
                <c:pt idx="130">
                  <c:v>42921</c:v>
                </c:pt>
                <c:pt idx="131">
                  <c:v>42928</c:v>
                </c:pt>
                <c:pt idx="132">
                  <c:v>42935</c:v>
                </c:pt>
                <c:pt idx="133">
                  <c:v>42942</c:v>
                </c:pt>
                <c:pt idx="134">
                  <c:v>42949</c:v>
                </c:pt>
                <c:pt idx="135">
                  <c:v>42956</c:v>
                </c:pt>
                <c:pt idx="136">
                  <c:v>42963</c:v>
                </c:pt>
                <c:pt idx="137">
                  <c:v>42970</c:v>
                </c:pt>
                <c:pt idx="138">
                  <c:v>42977</c:v>
                </c:pt>
                <c:pt idx="139">
                  <c:v>42984</c:v>
                </c:pt>
                <c:pt idx="140">
                  <c:v>42991</c:v>
                </c:pt>
                <c:pt idx="141">
                  <c:v>42998</c:v>
                </c:pt>
                <c:pt idx="142">
                  <c:v>43005</c:v>
                </c:pt>
                <c:pt idx="143">
                  <c:v>43012</c:v>
                </c:pt>
                <c:pt idx="144">
                  <c:v>43019</c:v>
                </c:pt>
                <c:pt idx="145">
                  <c:v>43026</c:v>
                </c:pt>
                <c:pt idx="146">
                  <c:v>43033</c:v>
                </c:pt>
                <c:pt idx="147">
                  <c:v>43040</c:v>
                </c:pt>
                <c:pt idx="148">
                  <c:v>43047</c:v>
                </c:pt>
                <c:pt idx="149">
                  <c:v>43054</c:v>
                </c:pt>
                <c:pt idx="150">
                  <c:v>43061</c:v>
                </c:pt>
                <c:pt idx="151">
                  <c:v>43068</c:v>
                </c:pt>
                <c:pt idx="152">
                  <c:v>43075</c:v>
                </c:pt>
                <c:pt idx="153">
                  <c:v>43082</c:v>
                </c:pt>
                <c:pt idx="154">
                  <c:v>43089</c:v>
                </c:pt>
                <c:pt idx="155">
                  <c:v>43096</c:v>
                </c:pt>
                <c:pt idx="156">
                  <c:v>43103</c:v>
                </c:pt>
                <c:pt idx="157">
                  <c:v>43110</c:v>
                </c:pt>
                <c:pt idx="158">
                  <c:v>43117</c:v>
                </c:pt>
                <c:pt idx="159">
                  <c:v>43124</c:v>
                </c:pt>
                <c:pt idx="160">
                  <c:v>43131</c:v>
                </c:pt>
                <c:pt idx="161">
                  <c:v>43138</c:v>
                </c:pt>
                <c:pt idx="162">
                  <c:v>43145</c:v>
                </c:pt>
                <c:pt idx="163">
                  <c:v>43152</c:v>
                </c:pt>
                <c:pt idx="164">
                  <c:v>43159</c:v>
                </c:pt>
                <c:pt idx="165">
                  <c:v>43166</c:v>
                </c:pt>
                <c:pt idx="166">
                  <c:v>43173</c:v>
                </c:pt>
                <c:pt idx="167">
                  <c:v>43180</c:v>
                </c:pt>
                <c:pt idx="168">
                  <c:v>43187</c:v>
                </c:pt>
                <c:pt idx="169">
                  <c:v>43194</c:v>
                </c:pt>
                <c:pt idx="170">
                  <c:v>43201</c:v>
                </c:pt>
                <c:pt idx="171">
                  <c:v>43208</c:v>
                </c:pt>
                <c:pt idx="172">
                  <c:v>43215</c:v>
                </c:pt>
                <c:pt idx="173">
                  <c:v>43222</c:v>
                </c:pt>
                <c:pt idx="174">
                  <c:v>43229</c:v>
                </c:pt>
                <c:pt idx="175">
                  <c:v>43236</c:v>
                </c:pt>
                <c:pt idx="176">
                  <c:v>43243</c:v>
                </c:pt>
                <c:pt idx="177">
                  <c:v>43250</c:v>
                </c:pt>
                <c:pt idx="178">
                  <c:v>43257</c:v>
                </c:pt>
                <c:pt idx="179">
                  <c:v>43264</c:v>
                </c:pt>
                <c:pt idx="180">
                  <c:v>43271</c:v>
                </c:pt>
                <c:pt idx="181">
                  <c:v>43278</c:v>
                </c:pt>
                <c:pt idx="182">
                  <c:v>43285</c:v>
                </c:pt>
                <c:pt idx="183">
                  <c:v>43292</c:v>
                </c:pt>
                <c:pt idx="184">
                  <c:v>43299</c:v>
                </c:pt>
                <c:pt idx="185">
                  <c:v>43306</c:v>
                </c:pt>
                <c:pt idx="186">
                  <c:v>43313</c:v>
                </c:pt>
                <c:pt idx="187">
                  <c:v>43320</c:v>
                </c:pt>
                <c:pt idx="188">
                  <c:v>43327</c:v>
                </c:pt>
                <c:pt idx="189">
                  <c:v>43334</c:v>
                </c:pt>
                <c:pt idx="190">
                  <c:v>43341</c:v>
                </c:pt>
                <c:pt idx="191">
                  <c:v>43348</c:v>
                </c:pt>
                <c:pt idx="192">
                  <c:v>43355</c:v>
                </c:pt>
                <c:pt idx="193">
                  <c:v>43362</c:v>
                </c:pt>
                <c:pt idx="194">
                  <c:v>43369</c:v>
                </c:pt>
                <c:pt idx="195">
                  <c:v>43376</c:v>
                </c:pt>
                <c:pt idx="196">
                  <c:v>43383</c:v>
                </c:pt>
                <c:pt idx="197">
                  <c:v>43390</c:v>
                </c:pt>
                <c:pt idx="198">
                  <c:v>43397</c:v>
                </c:pt>
                <c:pt idx="199">
                  <c:v>43404</c:v>
                </c:pt>
                <c:pt idx="200">
                  <c:v>43411</c:v>
                </c:pt>
                <c:pt idx="201">
                  <c:v>43418</c:v>
                </c:pt>
                <c:pt idx="202">
                  <c:v>43425</c:v>
                </c:pt>
                <c:pt idx="203">
                  <c:v>43432</c:v>
                </c:pt>
                <c:pt idx="204">
                  <c:v>43439</c:v>
                </c:pt>
                <c:pt idx="205">
                  <c:v>43446</c:v>
                </c:pt>
                <c:pt idx="206">
                  <c:v>43453</c:v>
                </c:pt>
                <c:pt idx="207">
                  <c:v>43460</c:v>
                </c:pt>
                <c:pt idx="208">
                  <c:v>43467</c:v>
                </c:pt>
                <c:pt idx="209">
                  <c:v>43474</c:v>
                </c:pt>
                <c:pt idx="210">
                  <c:v>43481</c:v>
                </c:pt>
                <c:pt idx="211">
                  <c:v>43488</c:v>
                </c:pt>
                <c:pt idx="212">
                  <c:v>43495</c:v>
                </c:pt>
                <c:pt idx="213">
                  <c:v>43502</c:v>
                </c:pt>
                <c:pt idx="214">
                  <c:v>43509</c:v>
                </c:pt>
                <c:pt idx="215">
                  <c:v>43516</c:v>
                </c:pt>
                <c:pt idx="216">
                  <c:v>43523</c:v>
                </c:pt>
                <c:pt idx="217">
                  <c:v>43530</c:v>
                </c:pt>
                <c:pt idx="218">
                  <c:v>43537</c:v>
                </c:pt>
                <c:pt idx="219">
                  <c:v>43544</c:v>
                </c:pt>
                <c:pt idx="220">
                  <c:v>43551</c:v>
                </c:pt>
                <c:pt idx="221">
                  <c:v>43558</c:v>
                </c:pt>
                <c:pt idx="222">
                  <c:v>43565</c:v>
                </c:pt>
                <c:pt idx="223">
                  <c:v>43572</c:v>
                </c:pt>
                <c:pt idx="224">
                  <c:v>43579</c:v>
                </c:pt>
                <c:pt idx="225">
                  <c:v>43586</c:v>
                </c:pt>
                <c:pt idx="226">
                  <c:v>43593</c:v>
                </c:pt>
                <c:pt idx="227">
                  <c:v>43600</c:v>
                </c:pt>
                <c:pt idx="228">
                  <c:v>43607</c:v>
                </c:pt>
                <c:pt idx="229">
                  <c:v>43614</c:v>
                </c:pt>
                <c:pt idx="230">
                  <c:v>43621</c:v>
                </c:pt>
                <c:pt idx="231">
                  <c:v>43628</c:v>
                </c:pt>
                <c:pt idx="232">
                  <c:v>43635</c:v>
                </c:pt>
                <c:pt idx="233">
                  <c:v>43642</c:v>
                </c:pt>
                <c:pt idx="234">
                  <c:v>43649</c:v>
                </c:pt>
                <c:pt idx="235">
                  <c:v>43656</c:v>
                </c:pt>
                <c:pt idx="236">
                  <c:v>43663</c:v>
                </c:pt>
                <c:pt idx="237">
                  <c:v>43670</c:v>
                </c:pt>
                <c:pt idx="238">
                  <c:v>43677</c:v>
                </c:pt>
                <c:pt idx="239">
                  <c:v>43684</c:v>
                </c:pt>
                <c:pt idx="240">
                  <c:v>43691</c:v>
                </c:pt>
                <c:pt idx="241">
                  <c:v>43698</c:v>
                </c:pt>
                <c:pt idx="242">
                  <c:v>43705</c:v>
                </c:pt>
                <c:pt idx="243">
                  <c:v>43712</c:v>
                </c:pt>
                <c:pt idx="244">
                  <c:v>43719</c:v>
                </c:pt>
                <c:pt idx="245">
                  <c:v>43726</c:v>
                </c:pt>
                <c:pt idx="246">
                  <c:v>43733</c:v>
                </c:pt>
                <c:pt idx="247">
                  <c:v>43740</c:v>
                </c:pt>
                <c:pt idx="248">
                  <c:v>43747</c:v>
                </c:pt>
                <c:pt idx="249">
                  <c:v>43754</c:v>
                </c:pt>
                <c:pt idx="250">
                  <c:v>43761</c:v>
                </c:pt>
                <c:pt idx="251">
                  <c:v>43768</c:v>
                </c:pt>
                <c:pt idx="252">
                  <c:v>43775</c:v>
                </c:pt>
                <c:pt idx="253">
                  <c:v>43782</c:v>
                </c:pt>
                <c:pt idx="254">
                  <c:v>43789</c:v>
                </c:pt>
                <c:pt idx="255">
                  <c:v>43796</c:v>
                </c:pt>
                <c:pt idx="256">
                  <c:v>43803</c:v>
                </c:pt>
                <c:pt idx="257">
                  <c:v>43810</c:v>
                </c:pt>
                <c:pt idx="258">
                  <c:v>43817</c:v>
                </c:pt>
                <c:pt idx="259">
                  <c:v>43824</c:v>
                </c:pt>
                <c:pt idx="260">
                  <c:v>43831</c:v>
                </c:pt>
                <c:pt idx="261">
                  <c:v>43838</c:v>
                </c:pt>
                <c:pt idx="262">
                  <c:v>43845</c:v>
                </c:pt>
                <c:pt idx="263">
                  <c:v>43852</c:v>
                </c:pt>
                <c:pt idx="264">
                  <c:v>43859</c:v>
                </c:pt>
                <c:pt idx="265">
                  <c:v>43866</c:v>
                </c:pt>
                <c:pt idx="266">
                  <c:v>43873</c:v>
                </c:pt>
                <c:pt idx="267">
                  <c:v>43880</c:v>
                </c:pt>
                <c:pt idx="268">
                  <c:v>43887</c:v>
                </c:pt>
                <c:pt idx="269">
                  <c:v>43894</c:v>
                </c:pt>
                <c:pt idx="270">
                  <c:v>43901</c:v>
                </c:pt>
                <c:pt idx="271">
                  <c:v>43908</c:v>
                </c:pt>
                <c:pt idx="272">
                  <c:v>43915</c:v>
                </c:pt>
                <c:pt idx="273">
                  <c:v>43922</c:v>
                </c:pt>
                <c:pt idx="274">
                  <c:v>43929</c:v>
                </c:pt>
                <c:pt idx="275">
                  <c:v>43936</c:v>
                </c:pt>
                <c:pt idx="276">
                  <c:v>43943</c:v>
                </c:pt>
                <c:pt idx="277">
                  <c:v>43950</c:v>
                </c:pt>
                <c:pt idx="278">
                  <c:v>43957</c:v>
                </c:pt>
                <c:pt idx="279">
                  <c:v>43964</c:v>
                </c:pt>
                <c:pt idx="280">
                  <c:v>43971</c:v>
                </c:pt>
                <c:pt idx="281">
                  <c:v>43978</c:v>
                </c:pt>
                <c:pt idx="282">
                  <c:v>43985</c:v>
                </c:pt>
                <c:pt idx="283">
                  <c:v>43992</c:v>
                </c:pt>
                <c:pt idx="284">
                  <c:v>43999</c:v>
                </c:pt>
                <c:pt idx="285">
                  <c:v>44006</c:v>
                </c:pt>
                <c:pt idx="286">
                  <c:v>44013</c:v>
                </c:pt>
                <c:pt idx="287">
                  <c:v>44020</c:v>
                </c:pt>
                <c:pt idx="288">
                  <c:v>44027</c:v>
                </c:pt>
                <c:pt idx="289">
                  <c:v>44034</c:v>
                </c:pt>
                <c:pt idx="290">
                  <c:v>44041</c:v>
                </c:pt>
                <c:pt idx="291">
                  <c:v>44048</c:v>
                </c:pt>
                <c:pt idx="292">
                  <c:v>44055</c:v>
                </c:pt>
                <c:pt idx="293">
                  <c:v>44062</c:v>
                </c:pt>
                <c:pt idx="294">
                  <c:v>44069</c:v>
                </c:pt>
                <c:pt idx="295">
                  <c:v>44076</c:v>
                </c:pt>
                <c:pt idx="296">
                  <c:v>44083</c:v>
                </c:pt>
                <c:pt idx="297">
                  <c:v>44090</c:v>
                </c:pt>
                <c:pt idx="298">
                  <c:v>44097</c:v>
                </c:pt>
                <c:pt idx="299">
                  <c:v>44104</c:v>
                </c:pt>
                <c:pt idx="300">
                  <c:v>44111</c:v>
                </c:pt>
                <c:pt idx="301">
                  <c:v>44118</c:v>
                </c:pt>
                <c:pt idx="302">
                  <c:v>44125</c:v>
                </c:pt>
                <c:pt idx="303">
                  <c:v>44132</c:v>
                </c:pt>
                <c:pt idx="304">
                  <c:v>44139</c:v>
                </c:pt>
                <c:pt idx="305">
                  <c:v>44146</c:v>
                </c:pt>
                <c:pt idx="306">
                  <c:v>44153</c:v>
                </c:pt>
                <c:pt idx="307">
                  <c:v>44160</c:v>
                </c:pt>
                <c:pt idx="308">
                  <c:v>44167</c:v>
                </c:pt>
                <c:pt idx="309">
                  <c:v>44174</c:v>
                </c:pt>
                <c:pt idx="310">
                  <c:v>44181</c:v>
                </c:pt>
                <c:pt idx="311">
                  <c:v>44188</c:v>
                </c:pt>
                <c:pt idx="312">
                  <c:v>44195</c:v>
                </c:pt>
                <c:pt idx="313">
                  <c:v>44202</c:v>
                </c:pt>
                <c:pt idx="314">
                  <c:v>44209</c:v>
                </c:pt>
                <c:pt idx="315">
                  <c:v>44216</c:v>
                </c:pt>
                <c:pt idx="316">
                  <c:v>44223</c:v>
                </c:pt>
                <c:pt idx="317">
                  <c:v>44230</c:v>
                </c:pt>
                <c:pt idx="318">
                  <c:v>44237</c:v>
                </c:pt>
                <c:pt idx="319">
                  <c:v>44244</c:v>
                </c:pt>
                <c:pt idx="320">
                  <c:v>44251</c:v>
                </c:pt>
                <c:pt idx="321">
                  <c:v>44258</c:v>
                </c:pt>
                <c:pt idx="322">
                  <c:v>44265</c:v>
                </c:pt>
                <c:pt idx="323">
                  <c:v>44272</c:v>
                </c:pt>
                <c:pt idx="324">
                  <c:v>44279</c:v>
                </c:pt>
                <c:pt idx="325">
                  <c:v>44286</c:v>
                </c:pt>
                <c:pt idx="326">
                  <c:v>44293</c:v>
                </c:pt>
                <c:pt idx="327">
                  <c:v>44300</c:v>
                </c:pt>
                <c:pt idx="328">
                  <c:v>44307</c:v>
                </c:pt>
                <c:pt idx="329">
                  <c:v>44314</c:v>
                </c:pt>
                <c:pt idx="330">
                  <c:v>44321</c:v>
                </c:pt>
                <c:pt idx="331">
                  <c:v>44328</c:v>
                </c:pt>
                <c:pt idx="332">
                  <c:v>44335</c:v>
                </c:pt>
                <c:pt idx="333">
                  <c:v>44342</c:v>
                </c:pt>
                <c:pt idx="334">
                  <c:v>44349</c:v>
                </c:pt>
                <c:pt idx="335">
                  <c:v>44356</c:v>
                </c:pt>
                <c:pt idx="336">
                  <c:v>44363</c:v>
                </c:pt>
                <c:pt idx="337">
                  <c:v>44370</c:v>
                </c:pt>
                <c:pt idx="338">
                  <c:v>44377</c:v>
                </c:pt>
                <c:pt idx="339">
                  <c:v>44384</c:v>
                </c:pt>
                <c:pt idx="340">
                  <c:v>44391</c:v>
                </c:pt>
                <c:pt idx="341">
                  <c:v>44398</c:v>
                </c:pt>
                <c:pt idx="342">
                  <c:v>44405</c:v>
                </c:pt>
                <c:pt idx="343">
                  <c:v>44412</c:v>
                </c:pt>
                <c:pt idx="344">
                  <c:v>44419</c:v>
                </c:pt>
                <c:pt idx="345">
                  <c:v>44426</c:v>
                </c:pt>
                <c:pt idx="346">
                  <c:v>44433</c:v>
                </c:pt>
                <c:pt idx="347">
                  <c:v>44440</c:v>
                </c:pt>
                <c:pt idx="348">
                  <c:v>44447</c:v>
                </c:pt>
                <c:pt idx="349">
                  <c:v>44454</c:v>
                </c:pt>
                <c:pt idx="350">
                  <c:v>44461</c:v>
                </c:pt>
                <c:pt idx="351">
                  <c:v>44468</c:v>
                </c:pt>
                <c:pt idx="352">
                  <c:v>44475</c:v>
                </c:pt>
                <c:pt idx="353">
                  <c:v>44482</c:v>
                </c:pt>
                <c:pt idx="354">
                  <c:v>44489</c:v>
                </c:pt>
                <c:pt idx="355">
                  <c:v>44496</c:v>
                </c:pt>
                <c:pt idx="356">
                  <c:v>44503</c:v>
                </c:pt>
                <c:pt idx="357">
                  <c:v>44510</c:v>
                </c:pt>
                <c:pt idx="358">
                  <c:v>44517</c:v>
                </c:pt>
                <c:pt idx="359">
                  <c:v>44524</c:v>
                </c:pt>
                <c:pt idx="360">
                  <c:v>44531</c:v>
                </c:pt>
                <c:pt idx="361">
                  <c:v>44538</c:v>
                </c:pt>
                <c:pt idx="362">
                  <c:v>44545</c:v>
                </c:pt>
                <c:pt idx="363">
                  <c:v>44552</c:v>
                </c:pt>
                <c:pt idx="364">
                  <c:v>44559</c:v>
                </c:pt>
                <c:pt idx="365">
                  <c:v>44566</c:v>
                </c:pt>
                <c:pt idx="366">
                  <c:v>44573</c:v>
                </c:pt>
                <c:pt idx="367">
                  <c:v>44580</c:v>
                </c:pt>
                <c:pt idx="368">
                  <c:v>44587</c:v>
                </c:pt>
                <c:pt idx="369">
                  <c:v>44594</c:v>
                </c:pt>
                <c:pt idx="370">
                  <c:v>44601</c:v>
                </c:pt>
                <c:pt idx="371">
                  <c:v>44608</c:v>
                </c:pt>
                <c:pt idx="372">
                  <c:v>44615</c:v>
                </c:pt>
                <c:pt idx="373">
                  <c:v>44622</c:v>
                </c:pt>
                <c:pt idx="374">
                  <c:v>44629</c:v>
                </c:pt>
                <c:pt idx="375">
                  <c:v>44636</c:v>
                </c:pt>
                <c:pt idx="376">
                  <c:v>44643</c:v>
                </c:pt>
                <c:pt idx="377">
                  <c:v>44650</c:v>
                </c:pt>
                <c:pt idx="378">
                  <c:v>44657</c:v>
                </c:pt>
                <c:pt idx="379">
                  <c:v>44664</c:v>
                </c:pt>
                <c:pt idx="380">
                  <c:v>44671</c:v>
                </c:pt>
                <c:pt idx="381">
                  <c:v>44678</c:v>
                </c:pt>
                <c:pt idx="382">
                  <c:v>44685</c:v>
                </c:pt>
                <c:pt idx="383">
                  <c:v>44692</c:v>
                </c:pt>
                <c:pt idx="384">
                  <c:v>44699</c:v>
                </c:pt>
                <c:pt idx="385">
                  <c:v>44706</c:v>
                </c:pt>
                <c:pt idx="386">
                  <c:v>44713</c:v>
                </c:pt>
                <c:pt idx="387">
                  <c:v>44720</c:v>
                </c:pt>
                <c:pt idx="388">
                  <c:v>44727</c:v>
                </c:pt>
                <c:pt idx="389">
                  <c:v>44734</c:v>
                </c:pt>
                <c:pt idx="390">
                  <c:v>44741</c:v>
                </c:pt>
                <c:pt idx="391">
                  <c:v>44748</c:v>
                </c:pt>
                <c:pt idx="392">
                  <c:v>44755</c:v>
                </c:pt>
                <c:pt idx="393">
                  <c:v>44762</c:v>
                </c:pt>
                <c:pt idx="394">
                  <c:v>44769</c:v>
                </c:pt>
                <c:pt idx="395">
                  <c:v>44776</c:v>
                </c:pt>
                <c:pt idx="396">
                  <c:v>44783</c:v>
                </c:pt>
                <c:pt idx="397">
                  <c:v>44790</c:v>
                </c:pt>
                <c:pt idx="398">
                  <c:v>44797</c:v>
                </c:pt>
                <c:pt idx="399">
                  <c:v>44804</c:v>
                </c:pt>
                <c:pt idx="400">
                  <c:v>44811</c:v>
                </c:pt>
                <c:pt idx="401">
                  <c:v>44818</c:v>
                </c:pt>
                <c:pt idx="402">
                  <c:v>44825</c:v>
                </c:pt>
                <c:pt idx="403">
                  <c:v>44832</c:v>
                </c:pt>
                <c:pt idx="404">
                  <c:v>44839</c:v>
                </c:pt>
                <c:pt idx="405">
                  <c:v>44846</c:v>
                </c:pt>
                <c:pt idx="406">
                  <c:v>44853</c:v>
                </c:pt>
                <c:pt idx="407">
                  <c:v>44860</c:v>
                </c:pt>
                <c:pt idx="408">
                  <c:v>44867</c:v>
                </c:pt>
                <c:pt idx="409">
                  <c:v>44874</c:v>
                </c:pt>
                <c:pt idx="410">
                  <c:v>44881</c:v>
                </c:pt>
                <c:pt idx="411">
                  <c:v>44888</c:v>
                </c:pt>
                <c:pt idx="412">
                  <c:v>44895</c:v>
                </c:pt>
                <c:pt idx="413">
                  <c:v>44902</c:v>
                </c:pt>
                <c:pt idx="414">
                  <c:v>44909</c:v>
                </c:pt>
                <c:pt idx="415">
                  <c:v>44916</c:v>
                </c:pt>
                <c:pt idx="416">
                  <c:v>44923</c:v>
                </c:pt>
                <c:pt idx="417">
                  <c:v>44930</c:v>
                </c:pt>
                <c:pt idx="418">
                  <c:v>44937</c:v>
                </c:pt>
                <c:pt idx="419">
                  <c:v>44944</c:v>
                </c:pt>
                <c:pt idx="420">
                  <c:v>44951</c:v>
                </c:pt>
                <c:pt idx="421">
                  <c:v>44958</c:v>
                </c:pt>
                <c:pt idx="422">
                  <c:v>44965</c:v>
                </c:pt>
                <c:pt idx="423">
                  <c:v>44972</c:v>
                </c:pt>
                <c:pt idx="424">
                  <c:v>44979</c:v>
                </c:pt>
                <c:pt idx="425">
                  <c:v>44986</c:v>
                </c:pt>
                <c:pt idx="426">
                  <c:v>44993</c:v>
                </c:pt>
                <c:pt idx="427">
                  <c:v>45000</c:v>
                </c:pt>
                <c:pt idx="428">
                  <c:v>45007</c:v>
                </c:pt>
                <c:pt idx="429">
                  <c:v>45014</c:v>
                </c:pt>
                <c:pt idx="430">
                  <c:v>45021</c:v>
                </c:pt>
                <c:pt idx="431">
                  <c:v>45028</c:v>
                </c:pt>
                <c:pt idx="432">
                  <c:v>45035</c:v>
                </c:pt>
                <c:pt idx="433">
                  <c:v>45042</c:v>
                </c:pt>
                <c:pt idx="434">
                  <c:v>45049</c:v>
                </c:pt>
                <c:pt idx="435">
                  <c:v>45056</c:v>
                </c:pt>
                <c:pt idx="436">
                  <c:v>45063</c:v>
                </c:pt>
                <c:pt idx="437">
                  <c:v>45070</c:v>
                </c:pt>
                <c:pt idx="438">
                  <c:v>45077</c:v>
                </c:pt>
                <c:pt idx="439">
                  <c:v>45084</c:v>
                </c:pt>
                <c:pt idx="440">
                  <c:v>45091</c:v>
                </c:pt>
                <c:pt idx="441">
                  <c:v>45098</c:v>
                </c:pt>
                <c:pt idx="442">
                  <c:v>45105</c:v>
                </c:pt>
                <c:pt idx="443">
                  <c:v>45112</c:v>
                </c:pt>
                <c:pt idx="444">
                  <c:v>45119</c:v>
                </c:pt>
                <c:pt idx="445">
                  <c:v>45126</c:v>
                </c:pt>
                <c:pt idx="446">
                  <c:v>45133</c:v>
                </c:pt>
                <c:pt idx="447">
                  <c:v>45140</c:v>
                </c:pt>
                <c:pt idx="448">
                  <c:v>45147</c:v>
                </c:pt>
                <c:pt idx="449">
                  <c:v>45154</c:v>
                </c:pt>
                <c:pt idx="450">
                  <c:v>45161</c:v>
                </c:pt>
                <c:pt idx="451">
                  <c:v>45168</c:v>
                </c:pt>
                <c:pt idx="452">
                  <c:v>45175</c:v>
                </c:pt>
                <c:pt idx="453">
                  <c:v>45182</c:v>
                </c:pt>
                <c:pt idx="454">
                  <c:v>45189</c:v>
                </c:pt>
                <c:pt idx="455">
                  <c:v>45196</c:v>
                </c:pt>
                <c:pt idx="456">
                  <c:v>45203</c:v>
                </c:pt>
                <c:pt idx="457">
                  <c:v>45210</c:v>
                </c:pt>
                <c:pt idx="458">
                  <c:v>45217</c:v>
                </c:pt>
                <c:pt idx="459">
                  <c:v>45224</c:v>
                </c:pt>
                <c:pt idx="460">
                  <c:v>45231</c:v>
                </c:pt>
                <c:pt idx="461">
                  <c:v>45238</c:v>
                </c:pt>
                <c:pt idx="462">
                  <c:v>45245</c:v>
                </c:pt>
                <c:pt idx="463">
                  <c:v>45252</c:v>
                </c:pt>
                <c:pt idx="464">
                  <c:v>45259</c:v>
                </c:pt>
                <c:pt idx="465">
                  <c:v>45266</c:v>
                </c:pt>
                <c:pt idx="466">
                  <c:v>45273</c:v>
                </c:pt>
                <c:pt idx="467">
                  <c:v>45280</c:v>
                </c:pt>
                <c:pt idx="468">
                  <c:v>45287</c:v>
                </c:pt>
                <c:pt idx="469">
                  <c:v>45294</c:v>
                </c:pt>
                <c:pt idx="470">
                  <c:v>45301</c:v>
                </c:pt>
                <c:pt idx="471">
                  <c:v>45308</c:v>
                </c:pt>
                <c:pt idx="472">
                  <c:v>45315</c:v>
                </c:pt>
                <c:pt idx="473">
                  <c:v>45322</c:v>
                </c:pt>
                <c:pt idx="474">
                  <c:v>45329</c:v>
                </c:pt>
                <c:pt idx="475">
                  <c:v>45336</c:v>
                </c:pt>
                <c:pt idx="476">
                  <c:v>45343</c:v>
                </c:pt>
                <c:pt idx="477">
                  <c:v>45350</c:v>
                </c:pt>
                <c:pt idx="478">
                  <c:v>45357</c:v>
                </c:pt>
                <c:pt idx="479">
                  <c:v>45364</c:v>
                </c:pt>
                <c:pt idx="480">
                  <c:v>45371</c:v>
                </c:pt>
                <c:pt idx="481">
                  <c:v>45378</c:v>
                </c:pt>
                <c:pt idx="482">
                  <c:v>45385</c:v>
                </c:pt>
                <c:pt idx="483">
                  <c:v>45392</c:v>
                </c:pt>
                <c:pt idx="484">
                  <c:v>45399</c:v>
                </c:pt>
                <c:pt idx="485">
                  <c:v>45406</c:v>
                </c:pt>
                <c:pt idx="486">
                  <c:v>45413</c:v>
                </c:pt>
                <c:pt idx="487">
                  <c:v>45420</c:v>
                </c:pt>
                <c:pt idx="488">
                  <c:v>45427</c:v>
                </c:pt>
                <c:pt idx="489">
                  <c:v>45434</c:v>
                </c:pt>
                <c:pt idx="490">
                  <c:v>45441</c:v>
                </c:pt>
                <c:pt idx="491">
                  <c:v>45448</c:v>
                </c:pt>
                <c:pt idx="492">
                  <c:v>45455</c:v>
                </c:pt>
                <c:pt idx="493">
                  <c:v>45462</c:v>
                </c:pt>
                <c:pt idx="494">
                  <c:v>45469</c:v>
                </c:pt>
                <c:pt idx="495">
                  <c:v>45476</c:v>
                </c:pt>
                <c:pt idx="496">
                  <c:v>45483</c:v>
                </c:pt>
                <c:pt idx="497">
                  <c:v>45490</c:v>
                </c:pt>
                <c:pt idx="498">
                  <c:v>45497</c:v>
                </c:pt>
                <c:pt idx="499">
                  <c:v>45504</c:v>
                </c:pt>
                <c:pt idx="500">
                  <c:v>45511</c:v>
                </c:pt>
                <c:pt idx="501">
                  <c:v>45518</c:v>
                </c:pt>
                <c:pt idx="502">
                  <c:v>45525</c:v>
                </c:pt>
                <c:pt idx="503">
                  <c:v>45532</c:v>
                </c:pt>
                <c:pt idx="504">
                  <c:v>45539</c:v>
                </c:pt>
                <c:pt idx="505">
                  <c:v>45546</c:v>
                </c:pt>
                <c:pt idx="506">
                  <c:v>45553</c:v>
                </c:pt>
                <c:pt idx="507">
                  <c:v>45560</c:v>
                </c:pt>
                <c:pt idx="508">
                  <c:v>45567</c:v>
                </c:pt>
                <c:pt idx="509">
                  <c:v>45574</c:v>
                </c:pt>
                <c:pt idx="510">
                  <c:v>45581</c:v>
                </c:pt>
                <c:pt idx="511">
                  <c:v>45588</c:v>
                </c:pt>
                <c:pt idx="512">
                  <c:v>45595</c:v>
                </c:pt>
                <c:pt idx="513">
                  <c:v>45602</c:v>
                </c:pt>
                <c:pt idx="514">
                  <c:v>45609</c:v>
                </c:pt>
                <c:pt idx="515">
                  <c:v>45616</c:v>
                </c:pt>
                <c:pt idx="516">
                  <c:v>45623</c:v>
                </c:pt>
                <c:pt idx="517">
                  <c:v>45630</c:v>
                </c:pt>
                <c:pt idx="518">
                  <c:v>45637</c:v>
                </c:pt>
                <c:pt idx="519">
                  <c:v>45644</c:v>
                </c:pt>
                <c:pt idx="520">
                  <c:v>45651</c:v>
                </c:pt>
                <c:pt idx="521">
                  <c:v>45658</c:v>
                </c:pt>
                <c:pt idx="522">
                  <c:v>45665</c:v>
                </c:pt>
                <c:pt idx="523">
                  <c:v>45672</c:v>
                </c:pt>
                <c:pt idx="524">
                  <c:v>45679</c:v>
                </c:pt>
                <c:pt idx="525">
                  <c:v>45686</c:v>
                </c:pt>
                <c:pt idx="526">
                  <c:v>45693</c:v>
                </c:pt>
                <c:pt idx="527">
                  <c:v>45700</c:v>
                </c:pt>
                <c:pt idx="528">
                  <c:v>45707</c:v>
                </c:pt>
                <c:pt idx="529">
                  <c:v>45714</c:v>
                </c:pt>
                <c:pt idx="530">
                  <c:v>45721</c:v>
                </c:pt>
                <c:pt idx="531">
                  <c:v>45728</c:v>
                </c:pt>
                <c:pt idx="532">
                  <c:v>45735</c:v>
                </c:pt>
                <c:pt idx="533">
                  <c:v>45742</c:v>
                </c:pt>
                <c:pt idx="534">
                  <c:v>45749</c:v>
                </c:pt>
                <c:pt idx="535">
                  <c:v>45756</c:v>
                </c:pt>
                <c:pt idx="536">
                  <c:v>45763</c:v>
                </c:pt>
                <c:pt idx="537">
                  <c:v>45770</c:v>
                </c:pt>
                <c:pt idx="538">
                  <c:v>45777</c:v>
                </c:pt>
                <c:pt idx="539">
                  <c:v>45784</c:v>
                </c:pt>
                <c:pt idx="540">
                  <c:v>45791</c:v>
                </c:pt>
                <c:pt idx="541">
                  <c:v>45798</c:v>
                </c:pt>
                <c:pt idx="542">
                  <c:v>45805</c:v>
                </c:pt>
                <c:pt idx="543">
                  <c:v>45812</c:v>
                </c:pt>
                <c:pt idx="544">
                  <c:v>45819</c:v>
                </c:pt>
                <c:pt idx="545">
                  <c:v>45826</c:v>
                </c:pt>
                <c:pt idx="546">
                  <c:v>45833</c:v>
                </c:pt>
                <c:pt idx="547">
                  <c:v>45840</c:v>
                </c:pt>
                <c:pt idx="548">
                  <c:v>45847</c:v>
                </c:pt>
                <c:pt idx="549">
                  <c:v>45854</c:v>
                </c:pt>
                <c:pt idx="550">
                  <c:v>45861</c:v>
                </c:pt>
                <c:pt idx="551">
                  <c:v>45868</c:v>
                </c:pt>
                <c:pt idx="552">
                  <c:v>45875</c:v>
                </c:pt>
                <c:pt idx="553">
                  <c:v>45882</c:v>
                </c:pt>
                <c:pt idx="554">
                  <c:v>45889</c:v>
                </c:pt>
                <c:pt idx="555">
                  <c:v>45896</c:v>
                </c:pt>
                <c:pt idx="556">
                  <c:v>45903</c:v>
                </c:pt>
                <c:pt idx="557">
                  <c:v>45910</c:v>
                </c:pt>
                <c:pt idx="558">
                  <c:v>45917</c:v>
                </c:pt>
                <c:pt idx="559">
                  <c:v>45924</c:v>
                </c:pt>
                <c:pt idx="560">
                  <c:v>45931</c:v>
                </c:pt>
                <c:pt idx="561">
                  <c:v>45938</c:v>
                </c:pt>
                <c:pt idx="562">
                  <c:v>45945</c:v>
                </c:pt>
                <c:pt idx="563">
                  <c:v>45952</c:v>
                </c:pt>
                <c:pt idx="564">
                  <c:v>45959</c:v>
                </c:pt>
                <c:pt idx="565">
                  <c:v>45966</c:v>
                </c:pt>
                <c:pt idx="566">
                  <c:v>45973</c:v>
                </c:pt>
                <c:pt idx="567">
                  <c:v>45980</c:v>
                </c:pt>
                <c:pt idx="568">
                  <c:v>45987</c:v>
                </c:pt>
                <c:pt idx="569">
                  <c:v>45994</c:v>
                </c:pt>
                <c:pt idx="570">
                  <c:v>46001</c:v>
                </c:pt>
                <c:pt idx="571">
                  <c:v>46008</c:v>
                </c:pt>
                <c:pt idx="572">
                  <c:v>46015</c:v>
                </c:pt>
                <c:pt idx="573">
                  <c:v>46022</c:v>
                </c:pt>
                <c:pt idx="574">
                  <c:v>46029</c:v>
                </c:pt>
                <c:pt idx="575">
                  <c:v>46036</c:v>
                </c:pt>
                <c:pt idx="576">
                  <c:v>46043</c:v>
                </c:pt>
                <c:pt idx="577">
                  <c:v>46050</c:v>
                </c:pt>
                <c:pt idx="578">
                  <c:v>46057</c:v>
                </c:pt>
                <c:pt idx="579">
                  <c:v>46064</c:v>
                </c:pt>
                <c:pt idx="580">
                  <c:v>46071</c:v>
                </c:pt>
                <c:pt idx="581">
                  <c:v>46078</c:v>
                </c:pt>
                <c:pt idx="582">
                  <c:v>46085</c:v>
                </c:pt>
                <c:pt idx="583">
                  <c:v>46092</c:v>
                </c:pt>
                <c:pt idx="584">
                  <c:v>46099</c:v>
                </c:pt>
                <c:pt idx="585">
                  <c:v>46106</c:v>
                </c:pt>
                <c:pt idx="586">
                  <c:v>46113</c:v>
                </c:pt>
                <c:pt idx="587">
                  <c:v>46120</c:v>
                </c:pt>
                <c:pt idx="588">
                  <c:v>46127</c:v>
                </c:pt>
                <c:pt idx="589">
                  <c:v>46134</c:v>
                </c:pt>
                <c:pt idx="590">
                  <c:v>46141</c:v>
                </c:pt>
                <c:pt idx="591">
                  <c:v>46148</c:v>
                </c:pt>
                <c:pt idx="592">
                  <c:v>46155</c:v>
                </c:pt>
                <c:pt idx="593">
                  <c:v>46162</c:v>
                </c:pt>
                <c:pt idx="594">
                  <c:v>46169</c:v>
                </c:pt>
              </c:numCache>
            </c:numRef>
          </c:cat>
          <c:val>
            <c:numRef>
              <c:f>'Weekly, Ending Wednesday'!$C$760:$C$1354</c:f>
              <c:numCache>
                <c:formatCode>0.0000</c:formatCode>
                <c:ptCount val="595"/>
                <c:pt idx="0">
                  <c:v>357.33080000000001</c:v>
                </c:pt>
                <c:pt idx="1">
                  <c:v>357.9837</c:v>
                </c:pt>
                <c:pt idx="2">
                  <c:v>358.4966</c:v>
                </c:pt>
                <c:pt idx="3">
                  <c:v>358.87290000000002</c:v>
                </c:pt>
                <c:pt idx="4">
                  <c:v>359.4742</c:v>
                </c:pt>
                <c:pt idx="5">
                  <c:v>359.90980000000002</c:v>
                </c:pt>
                <c:pt idx="6">
                  <c:v>360.28149999999999</c:v>
                </c:pt>
                <c:pt idx="7">
                  <c:v>360.60379999999998</c:v>
                </c:pt>
                <c:pt idx="8">
                  <c:v>360.58210000000003</c:v>
                </c:pt>
                <c:pt idx="9">
                  <c:v>361.00279999999998</c:v>
                </c:pt>
                <c:pt idx="10">
                  <c:v>361.74579999999997</c:v>
                </c:pt>
                <c:pt idx="11">
                  <c:v>361.96780000000001</c:v>
                </c:pt>
                <c:pt idx="12">
                  <c:v>362.983</c:v>
                </c:pt>
                <c:pt idx="13">
                  <c:v>363.49740000000003</c:v>
                </c:pt>
                <c:pt idx="14">
                  <c:v>363.97280000000001</c:v>
                </c:pt>
                <c:pt idx="15">
                  <c:v>364.34500000000003</c:v>
                </c:pt>
                <c:pt idx="16">
                  <c:v>365.38929999999999</c:v>
                </c:pt>
                <c:pt idx="17">
                  <c:v>365.76389999999998</c:v>
                </c:pt>
                <c:pt idx="18">
                  <c:v>366.44470000000001</c:v>
                </c:pt>
                <c:pt idx="19">
                  <c:v>366.77780000000001</c:v>
                </c:pt>
                <c:pt idx="20">
                  <c:v>367.55759999999998</c:v>
                </c:pt>
                <c:pt idx="21">
                  <c:v>368.3073</c:v>
                </c:pt>
                <c:pt idx="22">
                  <c:v>368.3528</c:v>
                </c:pt>
                <c:pt idx="23">
                  <c:v>368.7371</c:v>
                </c:pt>
                <c:pt idx="24">
                  <c:v>369.42020000000002</c:v>
                </c:pt>
                <c:pt idx="25">
                  <c:v>369.94600000000003</c:v>
                </c:pt>
                <c:pt idx="26">
                  <c:v>370.57089999999999</c:v>
                </c:pt>
                <c:pt idx="27">
                  <c:v>371.12920000000003</c:v>
                </c:pt>
                <c:pt idx="28">
                  <c:v>371.08499999999998</c:v>
                </c:pt>
                <c:pt idx="29">
                  <c:v>371.64890000000003</c:v>
                </c:pt>
                <c:pt idx="30">
                  <c:v>371.78969999999998</c:v>
                </c:pt>
                <c:pt idx="31">
                  <c:v>372.65879999999999</c:v>
                </c:pt>
                <c:pt idx="32">
                  <c:v>372.87459999999999</c:v>
                </c:pt>
                <c:pt idx="33">
                  <c:v>373.13600000000002</c:v>
                </c:pt>
                <c:pt idx="34">
                  <c:v>374.0421</c:v>
                </c:pt>
                <c:pt idx="35">
                  <c:v>374.43830000000003</c:v>
                </c:pt>
                <c:pt idx="36">
                  <c:v>375.04090000000002</c:v>
                </c:pt>
                <c:pt idx="37">
                  <c:v>376.36810000000003</c:v>
                </c:pt>
                <c:pt idx="38">
                  <c:v>377.5224</c:v>
                </c:pt>
                <c:pt idx="39">
                  <c:v>377.58080000000001</c:v>
                </c:pt>
                <c:pt idx="40">
                  <c:v>378.3854</c:v>
                </c:pt>
                <c:pt idx="41">
                  <c:v>379.17899999999997</c:v>
                </c:pt>
                <c:pt idx="42">
                  <c:v>379.96559999999999</c:v>
                </c:pt>
                <c:pt idx="43">
                  <c:v>380.59800000000001</c:v>
                </c:pt>
                <c:pt idx="44">
                  <c:v>380.923</c:v>
                </c:pt>
                <c:pt idx="45">
                  <c:v>381.8759</c:v>
                </c:pt>
                <c:pt idx="46">
                  <c:v>382.23410000000001</c:v>
                </c:pt>
                <c:pt idx="47">
                  <c:v>383.33670000000001</c:v>
                </c:pt>
                <c:pt idx="48">
                  <c:v>384.03370000000001</c:v>
                </c:pt>
                <c:pt idx="49">
                  <c:v>384.3252</c:v>
                </c:pt>
                <c:pt idx="50">
                  <c:v>385.0926</c:v>
                </c:pt>
                <c:pt idx="51">
                  <c:v>385.62329999999997</c:v>
                </c:pt>
                <c:pt idx="52">
                  <c:v>386.048</c:v>
                </c:pt>
                <c:pt idx="53">
                  <c:v>386.52929999999998</c:v>
                </c:pt>
                <c:pt idx="54">
                  <c:v>386.88299999999998</c:v>
                </c:pt>
                <c:pt idx="55">
                  <c:v>387.44479999999999</c:v>
                </c:pt>
                <c:pt idx="56">
                  <c:v>388.1413</c:v>
                </c:pt>
                <c:pt idx="57">
                  <c:v>388.90089999999998</c:v>
                </c:pt>
                <c:pt idx="58">
                  <c:v>389.5915</c:v>
                </c:pt>
                <c:pt idx="59">
                  <c:v>390.2543</c:v>
                </c:pt>
                <c:pt idx="60">
                  <c:v>390.8655</c:v>
                </c:pt>
                <c:pt idx="61">
                  <c:v>392.13049999999998</c:v>
                </c:pt>
                <c:pt idx="62">
                  <c:v>391.94209999999998</c:v>
                </c:pt>
                <c:pt idx="63">
                  <c:v>392.7654</c:v>
                </c:pt>
                <c:pt idx="64">
                  <c:v>393.53859999999997</c:v>
                </c:pt>
                <c:pt idx="65">
                  <c:v>393.94119999999998</c:v>
                </c:pt>
                <c:pt idx="66">
                  <c:v>394.7029</c:v>
                </c:pt>
                <c:pt idx="67">
                  <c:v>395.3075</c:v>
                </c:pt>
                <c:pt idx="68">
                  <c:v>396.15499999999997</c:v>
                </c:pt>
                <c:pt idx="69">
                  <c:v>396.8356</c:v>
                </c:pt>
                <c:pt idx="70">
                  <c:v>397.63920000000002</c:v>
                </c:pt>
                <c:pt idx="71">
                  <c:v>397.97969999999998</c:v>
                </c:pt>
                <c:pt idx="72">
                  <c:v>398.59530000000001</c:v>
                </c:pt>
                <c:pt idx="73">
                  <c:v>398.84</c:v>
                </c:pt>
                <c:pt idx="74">
                  <c:v>399.63330000000002</c:v>
                </c:pt>
                <c:pt idx="75">
                  <c:v>400.32479999999998</c:v>
                </c:pt>
                <c:pt idx="76">
                  <c:v>400.74950000000001</c:v>
                </c:pt>
                <c:pt idx="77">
                  <c:v>401.20089999999999</c:v>
                </c:pt>
                <c:pt idx="78">
                  <c:v>401.50209999999998</c:v>
                </c:pt>
                <c:pt idx="79">
                  <c:v>401.84780000000001</c:v>
                </c:pt>
                <c:pt idx="80">
                  <c:v>402.91989999999998</c:v>
                </c:pt>
                <c:pt idx="81">
                  <c:v>403.5795</c:v>
                </c:pt>
                <c:pt idx="82">
                  <c:v>404.24709999999999</c:v>
                </c:pt>
                <c:pt idx="83">
                  <c:v>404.99149999999997</c:v>
                </c:pt>
                <c:pt idx="84">
                  <c:v>405.24059999999997</c:v>
                </c:pt>
                <c:pt idx="85">
                  <c:v>405.68459999999999</c:v>
                </c:pt>
                <c:pt idx="86">
                  <c:v>406.46129999999999</c:v>
                </c:pt>
                <c:pt idx="87">
                  <c:v>404.60140000000001</c:v>
                </c:pt>
                <c:pt idx="88">
                  <c:v>405.2593</c:v>
                </c:pt>
                <c:pt idx="89">
                  <c:v>405.75630000000001</c:v>
                </c:pt>
                <c:pt idx="90">
                  <c:v>405.73320000000001</c:v>
                </c:pt>
                <c:pt idx="91">
                  <c:v>406.4316</c:v>
                </c:pt>
                <c:pt idx="92">
                  <c:v>406.90589999999997</c:v>
                </c:pt>
                <c:pt idx="93">
                  <c:v>407.40780000000001</c:v>
                </c:pt>
                <c:pt idx="94">
                  <c:v>407.95650000000001</c:v>
                </c:pt>
                <c:pt idx="95">
                  <c:v>408.73779999999999</c:v>
                </c:pt>
                <c:pt idx="96">
                  <c:v>409.149</c:v>
                </c:pt>
                <c:pt idx="97">
                  <c:v>409.49</c:v>
                </c:pt>
                <c:pt idx="98">
                  <c:v>409.73050000000001</c:v>
                </c:pt>
                <c:pt idx="99">
                  <c:v>409.53019999999998</c:v>
                </c:pt>
                <c:pt idx="100">
                  <c:v>409.54680000000002</c:v>
                </c:pt>
                <c:pt idx="101">
                  <c:v>409.28440000000001</c:v>
                </c:pt>
                <c:pt idx="102">
                  <c:v>409.98160000000001</c:v>
                </c:pt>
                <c:pt idx="103">
                  <c:v>410.31610000000001</c:v>
                </c:pt>
                <c:pt idx="104">
                  <c:v>411.04629999999997</c:v>
                </c:pt>
                <c:pt idx="105">
                  <c:v>411.13080000000002</c:v>
                </c:pt>
                <c:pt idx="106">
                  <c:v>411.21899999999999</c:v>
                </c:pt>
                <c:pt idx="107">
                  <c:v>411.21249999999998</c:v>
                </c:pt>
                <c:pt idx="108">
                  <c:v>411.0326</c:v>
                </c:pt>
                <c:pt idx="109">
                  <c:v>411.39510000000001</c:v>
                </c:pt>
                <c:pt idx="110">
                  <c:v>411.65269999999998</c:v>
                </c:pt>
                <c:pt idx="111">
                  <c:v>411.52960000000002</c:v>
                </c:pt>
                <c:pt idx="112">
                  <c:v>411.66849999999999</c:v>
                </c:pt>
                <c:pt idx="113">
                  <c:v>412.00659999999999</c:v>
                </c:pt>
                <c:pt idx="114">
                  <c:v>412.28870000000001</c:v>
                </c:pt>
                <c:pt idx="115">
                  <c:v>412.34219999999999</c:v>
                </c:pt>
                <c:pt idx="116">
                  <c:v>412.06990000000002</c:v>
                </c:pt>
                <c:pt idx="117">
                  <c:v>411.58260000000001</c:v>
                </c:pt>
                <c:pt idx="118">
                  <c:v>411.78870000000001</c:v>
                </c:pt>
                <c:pt idx="119">
                  <c:v>411.90350000000001</c:v>
                </c:pt>
                <c:pt idx="120">
                  <c:v>411.98149999999998</c:v>
                </c:pt>
                <c:pt idx="121">
                  <c:v>411.96710000000002</c:v>
                </c:pt>
                <c:pt idx="122">
                  <c:v>412.24419999999998</c:v>
                </c:pt>
                <c:pt idx="123">
                  <c:v>412.1968</c:v>
                </c:pt>
                <c:pt idx="124">
                  <c:v>412.86090000000002</c:v>
                </c:pt>
                <c:pt idx="125">
                  <c:v>411.65379999999999</c:v>
                </c:pt>
                <c:pt idx="126">
                  <c:v>412.58929999999998</c:v>
                </c:pt>
                <c:pt idx="127">
                  <c:v>413.0206</c:v>
                </c:pt>
                <c:pt idx="128">
                  <c:v>412.96440000000001</c:v>
                </c:pt>
                <c:pt idx="129">
                  <c:v>413.6884</c:v>
                </c:pt>
                <c:pt idx="130">
                  <c:v>413.80470000000003</c:v>
                </c:pt>
                <c:pt idx="131">
                  <c:v>414.33390000000003</c:v>
                </c:pt>
                <c:pt idx="132">
                  <c:v>414.41750000000002</c:v>
                </c:pt>
                <c:pt idx="133">
                  <c:v>414.60860000000002</c:v>
                </c:pt>
                <c:pt idx="134">
                  <c:v>414.9794</c:v>
                </c:pt>
                <c:pt idx="135">
                  <c:v>415.60309999999998</c:v>
                </c:pt>
                <c:pt idx="136">
                  <c:v>415.8655</c:v>
                </c:pt>
                <c:pt idx="137">
                  <c:v>416.1463</c:v>
                </c:pt>
                <c:pt idx="138">
                  <c:v>416.1748</c:v>
                </c:pt>
                <c:pt idx="139">
                  <c:v>416.43549999999999</c:v>
                </c:pt>
                <c:pt idx="140">
                  <c:v>416.72539999999998</c:v>
                </c:pt>
                <c:pt idx="141">
                  <c:v>417.03829999999999</c:v>
                </c:pt>
                <c:pt idx="142">
                  <c:v>417.83359999999999</c:v>
                </c:pt>
                <c:pt idx="143">
                  <c:v>417.8329</c:v>
                </c:pt>
                <c:pt idx="144">
                  <c:v>418.48160000000001</c:v>
                </c:pt>
                <c:pt idx="145">
                  <c:v>418.84309999999999</c:v>
                </c:pt>
                <c:pt idx="146">
                  <c:v>418.92149999999998</c:v>
                </c:pt>
                <c:pt idx="147">
                  <c:v>418.59210000000002</c:v>
                </c:pt>
                <c:pt idx="148">
                  <c:v>419.0258</c:v>
                </c:pt>
                <c:pt idx="149">
                  <c:v>419.41789999999997</c:v>
                </c:pt>
                <c:pt idx="150">
                  <c:v>419.3768</c:v>
                </c:pt>
                <c:pt idx="151">
                  <c:v>420.06909999999999</c:v>
                </c:pt>
                <c:pt idx="152">
                  <c:v>420.48439999999999</c:v>
                </c:pt>
                <c:pt idx="153">
                  <c:v>420.60590000000002</c:v>
                </c:pt>
                <c:pt idx="154">
                  <c:v>420.7466</c:v>
                </c:pt>
                <c:pt idx="155">
                  <c:v>421.01130000000001</c:v>
                </c:pt>
                <c:pt idx="156">
                  <c:v>421.0061</c:v>
                </c:pt>
                <c:pt idx="157">
                  <c:v>421.30860000000001</c:v>
                </c:pt>
                <c:pt idx="158">
                  <c:v>421.3263</c:v>
                </c:pt>
                <c:pt idx="159">
                  <c:v>421.43610000000001</c:v>
                </c:pt>
                <c:pt idx="160">
                  <c:v>421.76560000000001</c:v>
                </c:pt>
                <c:pt idx="161">
                  <c:v>421.98570000000001</c:v>
                </c:pt>
                <c:pt idx="162">
                  <c:v>421.95650000000001</c:v>
                </c:pt>
                <c:pt idx="163">
                  <c:v>422.01130000000001</c:v>
                </c:pt>
                <c:pt idx="164">
                  <c:v>422.19319999999999</c:v>
                </c:pt>
                <c:pt idx="165">
                  <c:v>422.12020000000001</c:v>
                </c:pt>
                <c:pt idx="166">
                  <c:v>421.93270000000001</c:v>
                </c:pt>
                <c:pt idx="167">
                  <c:v>422.49849999999998</c:v>
                </c:pt>
                <c:pt idx="168">
                  <c:v>422.33589999999998</c:v>
                </c:pt>
                <c:pt idx="169">
                  <c:v>423.17149999999998</c:v>
                </c:pt>
                <c:pt idx="170">
                  <c:v>423.30380000000002</c:v>
                </c:pt>
                <c:pt idx="171">
                  <c:v>423.12360000000001</c:v>
                </c:pt>
                <c:pt idx="172">
                  <c:v>422.84350000000001</c:v>
                </c:pt>
                <c:pt idx="173">
                  <c:v>422.9579</c:v>
                </c:pt>
                <c:pt idx="174">
                  <c:v>422.7697</c:v>
                </c:pt>
                <c:pt idx="175">
                  <c:v>422.5333</c:v>
                </c:pt>
                <c:pt idx="176">
                  <c:v>422.39409999999998</c:v>
                </c:pt>
                <c:pt idx="177">
                  <c:v>422.6961</c:v>
                </c:pt>
                <c:pt idx="178">
                  <c:v>422.78030000000001</c:v>
                </c:pt>
                <c:pt idx="179">
                  <c:v>422.85230000000001</c:v>
                </c:pt>
                <c:pt idx="180">
                  <c:v>422.7482</c:v>
                </c:pt>
                <c:pt idx="181">
                  <c:v>422.26729999999998</c:v>
                </c:pt>
                <c:pt idx="182">
                  <c:v>421.76600000000002</c:v>
                </c:pt>
                <c:pt idx="183">
                  <c:v>421.8109</c:v>
                </c:pt>
                <c:pt idx="184">
                  <c:v>421.68979999999999</c:v>
                </c:pt>
                <c:pt idx="185">
                  <c:v>421.85399999999998</c:v>
                </c:pt>
                <c:pt idx="186">
                  <c:v>421.94690000000003</c:v>
                </c:pt>
                <c:pt idx="187">
                  <c:v>422.19839999999999</c:v>
                </c:pt>
                <c:pt idx="188">
                  <c:v>421.90019999999998</c:v>
                </c:pt>
                <c:pt idx="189">
                  <c:v>422.06849999999997</c:v>
                </c:pt>
                <c:pt idx="190">
                  <c:v>421.74770000000001</c:v>
                </c:pt>
                <c:pt idx="191">
                  <c:v>421.9486</c:v>
                </c:pt>
                <c:pt idx="192">
                  <c:v>422.17239999999998</c:v>
                </c:pt>
                <c:pt idx="193">
                  <c:v>422.31459999999998</c:v>
                </c:pt>
                <c:pt idx="194">
                  <c:v>422.2079</c:v>
                </c:pt>
                <c:pt idx="195">
                  <c:v>422.34089999999998</c:v>
                </c:pt>
                <c:pt idx="196">
                  <c:v>422.40159999999997</c:v>
                </c:pt>
                <c:pt idx="197">
                  <c:v>422.48489999999998</c:v>
                </c:pt>
                <c:pt idx="198">
                  <c:v>422.52780000000001</c:v>
                </c:pt>
                <c:pt idx="199">
                  <c:v>422.79500000000002</c:v>
                </c:pt>
                <c:pt idx="200">
                  <c:v>423.11959999999999</c:v>
                </c:pt>
                <c:pt idx="201">
                  <c:v>423.32339999999999</c:v>
                </c:pt>
                <c:pt idx="202">
                  <c:v>423.32819999999998</c:v>
                </c:pt>
                <c:pt idx="203">
                  <c:v>423.44110000000001</c:v>
                </c:pt>
                <c:pt idx="204">
                  <c:v>423.67020000000002</c:v>
                </c:pt>
                <c:pt idx="205">
                  <c:v>423.66239999999999</c:v>
                </c:pt>
                <c:pt idx="206">
                  <c:v>424.53199999999998</c:v>
                </c:pt>
                <c:pt idx="207">
                  <c:v>424.52109999999999</c:v>
                </c:pt>
                <c:pt idx="208">
                  <c:v>425.21600000000001</c:v>
                </c:pt>
                <c:pt idx="209">
                  <c:v>425.6823</c:v>
                </c:pt>
                <c:pt idx="210">
                  <c:v>425.9298</c:v>
                </c:pt>
                <c:pt idx="211">
                  <c:v>426.03710000000001</c:v>
                </c:pt>
                <c:pt idx="212">
                  <c:v>426.7602</c:v>
                </c:pt>
                <c:pt idx="213">
                  <c:v>426.94580000000002</c:v>
                </c:pt>
                <c:pt idx="214">
                  <c:v>427.33510000000001</c:v>
                </c:pt>
                <c:pt idx="215">
                  <c:v>427.66359999999997</c:v>
                </c:pt>
                <c:pt idx="216">
                  <c:v>428.00549999999998</c:v>
                </c:pt>
                <c:pt idx="217">
                  <c:v>428.19720000000001</c:v>
                </c:pt>
                <c:pt idx="218">
                  <c:v>428.70159999999998</c:v>
                </c:pt>
                <c:pt idx="219">
                  <c:v>429.40199999999999</c:v>
                </c:pt>
                <c:pt idx="220">
                  <c:v>429.79910000000001</c:v>
                </c:pt>
                <c:pt idx="221">
                  <c:v>430.99590000000001</c:v>
                </c:pt>
                <c:pt idx="222">
                  <c:v>431.72539999999998</c:v>
                </c:pt>
                <c:pt idx="223">
                  <c:v>432.26190000000003</c:v>
                </c:pt>
                <c:pt idx="224">
                  <c:v>432.98860000000002</c:v>
                </c:pt>
                <c:pt idx="225">
                  <c:v>433.61660000000001</c:v>
                </c:pt>
                <c:pt idx="226">
                  <c:v>435.09690000000001</c:v>
                </c:pt>
                <c:pt idx="227">
                  <c:v>435.1884</c:v>
                </c:pt>
                <c:pt idx="228">
                  <c:v>435.60820000000001</c:v>
                </c:pt>
                <c:pt idx="229">
                  <c:v>436.18540000000002</c:v>
                </c:pt>
                <c:pt idx="230">
                  <c:v>436.50240000000002</c:v>
                </c:pt>
                <c:pt idx="231">
                  <c:v>437.04860000000002</c:v>
                </c:pt>
                <c:pt idx="232">
                  <c:v>437.77330000000001</c:v>
                </c:pt>
                <c:pt idx="233">
                  <c:v>438.2921</c:v>
                </c:pt>
                <c:pt idx="234">
                  <c:v>438.98180000000002</c:v>
                </c:pt>
                <c:pt idx="235">
                  <c:v>439.35449999999997</c:v>
                </c:pt>
                <c:pt idx="236">
                  <c:v>440.09050000000002</c:v>
                </c:pt>
                <c:pt idx="237">
                  <c:v>440.62900000000002</c:v>
                </c:pt>
                <c:pt idx="238">
                  <c:v>441.32850000000002</c:v>
                </c:pt>
                <c:pt idx="239">
                  <c:v>442.12060000000002</c:v>
                </c:pt>
                <c:pt idx="240">
                  <c:v>442.3689</c:v>
                </c:pt>
                <c:pt idx="241">
                  <c:v>443.17880000000002</c:v>
                </c:pt>
                <c:pt idx="242">
                  <c:v>443.45870000000002</c:v>
                </c:pt>
                <c:pt idx="243">
                  <c:v>443.84570000000002</c:v>
                </c:pt>
                <c:pt idx="244">
                  <c:v>445.1234</c:v>
                </c:pt>
                <c:pt idx="245">
                  <c:v>445.99180000000001</c:v>
                </c:pt>
                <c:pt idx="246">
                  <c:v>446.03210000000001</c:v>
                </c:pt>
                <c:pt idx="247">
                  <c:v>447.31049999999999</c:v>
                </c:pt>
                <c:pt idx="248">
                  <c:v>447.79579999999999</c:v>
                </c:pt>
                <c:pt idx="249">
                  <c:v>447.93049999999999</c:v>
                </c:pt>
                <c:pt idx="250">
                  <c:v>448.61380000000003</c:v>
                </c:pt>
                <c:pt idx="251">
                  <c:v>449.18490000000003</c:v>
                </c:pt>
                <c:pt idx="252">
                  <c:v>449.73169999999999</c:v>
                </c:pt>
                <c:pt idx="253">
                  <c:v>450.16989999999998</c:v>
                </c:pt>
                <c:pt idx="254">
                  <c:v>450.54570000000001</c:v>
                </c:pt>
                <c:pt idx="255">
                  <c:v>451.07510000000002</c:v>
                </c:pt>
                <c:pt idx="256">
                  <c:v>451.46409999999997</c:v>
                </c:pt>
                <c:pt idx="257">
                  <c:v>452.13440000000003</c:v>
                </c:pt>
                <c:pt idx="258">
                  <c:v>451.33749999999998</c:v>
                </c:pt>
                <c:pt idx="259">
                  <c:v>451.69850000000002</c:v>
                </c:pt>
                <c:pt idx="260">
                  <c:v>452.38990000000001</c:v>
                </c:pt>
                <c:pt idx="261">
                  <c:v>453.37470000000002</c:v>
                </c:pt>
                <c:pt idx="262">
                  <c:v>453.99220000000003</c:v>
                </c:pt>
                <c:pt idx="263">
                  <c:v>454.2903</c:v>
                </c:pt>
                <c:pt idx="264">
                  <c:v>454.89580000000001</c:v>
                </c:pt>
                <c:pt idx="265">
                  <c:v>455.48110000000003</c:v>
                </c:pt>
                <c:pt idx="266">
                  <c:v>455.53429999999997</c:v>
                </c:pt>
                <c:pt idx="267">
                  <c:v>455.77789999999999</c:v>
                </c:pt>
                <c:pt idx="268">
                  <c:v>456.64350000000002</c:v>
                </c:pt>
                <c:pt idx="269">
                  <c:v>457.15820000000002</c:v>
                </c:pt>
                <c:pt idx="270">
                  <c:v>457.63889999999998</c:v>
                </c:pt>
                <c:pt idx="271">
                  <c:v>458.12869999999998</c:v>
                </c:pt>
                <c:pt idx="272">
                  <c:v>458.90929999999997</c:v>
                </c:pt>
                <c:pt idx="273">
                  <c:v>458.43549999999999</c:v>
                </c:pt>
                <c:pt idx="274">
                  <c:v>457.16879999999998</c:v>
                </c:pt>
                <c:pt idx="275">
                  <c:v>456.5351</c:v>
                </c:pt>
                <c:pt idx="276">
                  <c:v>455.27929999999998</c:v>
                </c:pt>
                <c:pt idx="277">
                  <c:v>454.39100000000002</c:v>
                </c:pt>
                <c:pt idx="278">
                  <c:v>453.25700000000001</c:v>
                </c:pt>
                <c:pt idx="279">
                  <c:v>453.00720000000001</c:v>
                </c:pt>
                <c:pt idx="280">
                  <c:v>453.02530000000002</c:v>
                </c:pt>
                <c:pt idx="281">
                  <c:v>453.3691</c:v>
                </c:pt>
                <c:pt idx="282">
                  <c:v>454.43130000000002</c:v>
                </c:pt>
                <c:pt idx="283">
                  <c:v>454.99299999999999</c:v>
                </c:pt>
                <c:pt idx="284">
                  <c:v>455.767</c:v>
                </c:pt>
                <c:pt idx="285">
                  <c:v>456.06049999999999</c:v>
                </c:pt>
                <c:pt idx="286">
                  <c:v>456.68049999999999</c:v>
                </c:pt>
                <c:pt idx="287">
                  <c:v>457.23110000000003</c:v>
                </c:pt>
                <c:pt idx="288">
                  <c:v>457.30610000000001</c:v>
                </c:pt>
                <c:pt idx="289">
                  <c:v>457.67869999999999</c:v>
                </c:pt>
                <c:pt idx="290">
                  <c:v>458.19400000000002</c:v>
                </c:pt>
                <c:pt idx="291">
                  <c:v>458.26530000000002</c:v>
                </c:pt>
                <c:pt idx="292">
                  <c:v>458.46420000000001</c:v>
                </c:pt>
                <c:pt idx="293">
                  <c:v>458.80709999999999</c:v>
                </c:pt>
                <c:pt idx="294">
                  <c:v>458.72829999999999</c:v>
                </c:pt>
                <c:pt idx="295">
                  <c:v>458.90159999999997</c:v>
                </c:pt>
                <c:pt idx="296">
                  <c:v>458.92349999999999</c:v>
                </c:pt>
                <c:pt idx="297">
                  <c:v>459.3707</c:v>
                </c:pt>
                <c:pt idx="298">
                  <c:v>459.96510000000001</c:v>
                </c:pt>
                <c:pt idx="299">
                  <c:v>460.82819999999998</c:v>
                </c:pt>
                <c:pt idx="300">
                  <c:v>461.1977</c:v>
                </c:pt>
                <c:pt idx="301">
                  <c:v>461.51710000000003</c:v>
                </c:pt>
                <c:pt idx="302">
                  <c:v>461.89690000000002</c:v>
                </c:pt>
                <c:pt idx="303">
                  <c:v>462.27949999999998</c:v>
                </c:pt>
                <c:pt idx="304">
                  <c:v>462.65280000000001</c:v>
                </c:pt>
                <c:pt idx="305">
                  <c:v>462.47559999999999</c:v>
                </c:pt>
                <c:pt idx="306">
                  <c:v>462.83429999999998</c:v>
                </c:pt>
                <c:pt idx="307">
                  <c:v>463.02260000000001</c:v>
                </c:pt>
                <c:pt idx="308">
                  <c:v>464.02210000000002</c:v>
                </c:pt>
                <c:pt idx="309">
                  <c:v>464.41079999999999</c:v>
                </c:pt>
                <c:pt idx="310">
                  <c:v>464.65710000000001</c:v>
                </c:pt>
                <c:pt idx="311">
                  <c:v>465.36579999999998</c:v>
                </c:pt>
                <c:pt idx="312">
                  <c:v>466.68400000000003</c:v>
                </c:pt>
                <c:pt idx="313">
                  <c:v>466.44049999999999</c:v>
                </c:pt>
                <c:pt idx="314">
                  <c:v>467.06830000000002</c:v>
                </c:pt>
                <c:pt idx="315">
                  <c:v>467.69909999999999</c:v>
                </c:pt>
                <c:pt idx="316">
                  <c:v>468.08330000000001</c:v>
                </c:pt>
                <c:pt idx="317">
                  <c:v>468.33479999999997</c:v>
                </c:pt>
                <c:pt idx="318">
                  <c:v>469.1123</c:v>
                </c:pt>
                <c:pt idx="319">
                  <c:v>469.4409</c:v>
                </c:pt>
                <c:pt idx="320">
                  <c:v>469.55459999999999</c:v>
                </c:pt>
                <c:pt idx="321">
                  <c:v>470.67790000000002</c:v>
                </c:pt>
                <c:pt idx="322">
                  <c:v>470.99250000000001</c:v>
                </c:pt>
                <c:pt idx="323">
                  <c:v>471.96879999999999</c:v>
                </c:pt>
                <c:pt idx="324">
                  <c:v>472.74299999999999</c:v>
                </c:pt>
                <c:pt idx="325">
                  <c:v>474.28300000000002</c:v>
                </c:pt>
                <c:pt idx="326">
                  <c:v>476.59269999999998</c:v>
                </c:pt>
                <c:pt idx="327">
                  <c:v>478.35629999999998</c:v>
                </c:pt>
                <c:pt idx="328">
                  <c:v>479.67169999999999</c:v>
                </c:pt>
                <c:pt idx="329">
                  <c:v>481.26600000000002</c:v>
                </c:pt>
                <c:pt idx="330">
                  <c:v>482.05459999999999</c:v>
                </c:pt>
                <c:pt idx="331">
                  <c:v>483.34899999999999</c:v>
                </c:pt>
                <c:pt idx="332">
                  <c:v>484.58659999999998</c:v>
                </c:pt>
                <c:pt idx="333">
                  <c:v>485.88010000000003</c:v>
                </c:pt>
                <c:pt idx="334">
                  <c:v>486.54349999999999</c:v>
                </c:pt>
                <c:pt idx="335">
                  <c:v>487.51159999999999</c:v>
                </c:pt>
                <c:pt idx="336">
                  <c:v>489.13459999999998</c:v>
                </c:pt>
                <c:pt idx="337">
                  <c:v>490.19369999999998</c:v>
                </c:pt>
                <c:pt idx="338">
                  <c:v>491.7876</c:v>
                </c:pt>
                <c:pt idx="339">
                  <c:v>492.38780000000003</c:v>
                </c:pt>
                <c:pt idx="340">
                  <c:v>493.3827</c:v>
                </c:pt>
                <c:pt idx="341">
                  <c:v>494.5727</c:v>
                </c:pt>
                <c:pt idx="342">
                  <c:v>495.54109999999997</c:v>
                </c:pt>
                <c:pt idx="343">
                  <c:v>496.6816</c:v>
                </c:pt>
                <c:pt idx="344">
                  <c:v>498.09710000000001</c:v>
                </c:pt>
                <c:pt idx="345">
                  <c:v>499.02179999999998</c:v>
                </c:pt>
                <c:pt idx="346">
                  <c:v>499.66559999999998</c:v>
                </c:pt>
                <c:pt idx="347">
                  <c:v>500.61340000000001</c:v>
                </c:pt>
                <c:pt idx="348">
                  <c:v>501.76060000000001</c:v>
                </c:pt>
                <c:pt idx="349">
                  <c:v>499.91329999999999</c:v>
                </c:pt>
                <c:pt idx="350">
                  <c:v>500.40690000000001</c:v>
                </c:pt>
                <c:pt idx="351">
                  <c:v>501.86270000000002</c:v>
                </c:pt>
                <c:pt idx="352">
                  <c:v>501.49759999999998</c:v>
                </c:pt>
                <c:pt idx="353">
                  <c:v>502.87779999999998</c:v>
                </c:pt>
                <c:pt idx="354">
                  <c:v>502.98399999999998</c:v>
                </c:pt>
                <c:pt idx="355">
                  <c:v>503.87270000000001</c:v>
                </c:pt>
                <c:pt idx="356">
                  <c:v>504.23050000000001</c:v>
                </c:pt>
                <c:pt idx="357">
                  <c:v>505.40219999999999</c:v>
                </c:pt>
                <c:pt idx="358">
                  <c:v>506.37849999999997</c:v>
                </c:pt>
                <c:pt idx="359">
                  <c:v>507.04270000000002</c:v>
                </c:pt>
                <c:pt idx="360">
                  <c:v>507.37490000000003</c:v>
                </c:pt>
                <c:pt idx="361">
                  <c:v>508.29090000000002</c:v>
                </c:pt>
                <c:pt idx="362">
                  <c:v>509.3854</c:v>
                </c:pt>
                <c:pt idx="363">
                  <c:v>510.05680000000001</c:v>
                </c:pt>
                <c:pt idx="364">
                  <c:v>511.47730000000001</c:v>
                </c:pt>
                <c:pt idx="365">
                  <c:v>511.52249999999998</c:v>
                </c:pt>
                <c:pt idx="366">
                  <c:v>511.24939999999998</c:v>
                </c:pt>
                <c:pt idx="367">
                  <c:v>512.44179999999994</c:v>
                </c:pt>
                <c:pt idx="368">
                  <c:v>512.41499999999996</c:v>
                </c:pt>
                <c:pt idx="369">
                  <c:v>512.74379999999996</c:v>
                </c:pt>
                <c:pt idx="370">
                  <c:v>513.74450000000002</c:v>
                </c:pt>
                <c:pt idx="371">
                  <c:v>514.35580000000004</c:v>
                </c:pt>
                <c:pt idx="372">
                  <c:v>515.67589999999996</c:v>
                </c:pt>
                <c:pt idx="373">
                  <c:v>515.93629999999996</c:v>
                </c:pt>
                <c:pt idx="374">
                  <c:v>516.97260000000006</c:v>
                </c:pt>
                <c:pt idx="375">
                  <c:v>517.40009999999995</c:v>
                </c:pt>
                <c:pt idx="376">
                  <c:v>517.60239999999999</c:v>
                </c:pt>
                <c:pt idx="377">
                  <c:v>518.78089999999997</c:v>
                </c:pt>
                <c:pt idx="378">
                  <c:v>518.24549999999999</c:v>
                </c:pt>
                <c:pt idx="379">
                  <c:v>518.67610000000002</c:v>
                </c:pt>
                <c:pt idx="380">
                  <c:v>518.79089999999997</c:v>
                </c:pt>
                <c:pt idx="381">
                  <c:v>518.41300000000001</c:v>
                </c:pt>
                <c:pt idx="382">
                  <c:v>518.86339999999996</c:v>
                </c:pt>
                <c:pt idx="383">
                  <c:v>518.72050000000002</c:v>
                </c:pt>
                <c:pt idx="384">
                  <c:v>519.13120000000004</c:v>
                </c:pt>
                <c:pt idx="385">
                  <c:v>518.95479999999998</c:v>
                </c:pt>
                <c:pt idx="386">
                  <c:v>519.24459999999999</c:v>
                </c:pt>
                <c:pt idx="387">
                  <c:v>519.1354</c:v>
                </c:pt>
                <c:pt idx="388">
                  <c:v>518.93050000000005</c:v>
                </c:pt>
                <c:pt idx="389">
                  <c:v>519.31470000000002</c:v>
                </c:pt>
                <c:pt idx="390">
                  <c:v>519.6377</c:v>
                </c:pt>
                <c:pt idx="391">
                  <c:v>519.52200000000005</c:v>
                </c:pt>
                <c:pt idx="392">
                  <c:v>519.06899999999996</c:v>
                </c:pt>
                <c:pt idx="393">
                  <c:v>518.75660000000005</c:v>
                </c:pt>
                <c:pt idx="394">
                  <c:v>518.51819999999998</c:v>
                </c:pt>
                <c:pt idx="395">
                  <c:v>519.04300000000001</c:v>
                </c:pt>
                <c:pt idx="396">
                  <c:v>518.77319999999997</c:v>
                </c:pt>
                <c:pt idx="397">
                  <c:v>519.00400000000002</c:v>
                </c:pt>
                <c:pt idx="398">
                  <c:v>518.38210000000004</c:v>
                </c:pt>
                <c:pt idx="399">
                  <c:v>518.39170000000001</c:v>
                </c:pt>
                <c:pt idx="400">
                  <c:v>518.04330000000004</c:v>
                </c:pt>
                <c:pt idx="401">
                  <c:v>518.11069999999995</c:v>
                </c:pt>
                <c:pt idx="402">
                  <c:v>518.14559999999994</c:v>
                </c:pt>
                <c:pt idx="403">
                  <c:v>518.26089999999999</c:v>
                </c:pt>
                <c:pt idx="404">
                  <c:v>523.57439999999997</c:v>
                </c:pt>
                <c:pt idx="405">
                  <c:v>523.69799999999998</c:v>
                </c:pt>
                <c:pt idx="406">
                  <c:v>524.02700000000004</c:v>
                </c:pt>
                <c:pt idx="407">
                  <c:v>523.55640000000005</c:v>
                </c:pt>
                <c:pt idx="408">
                  <c:v>523.58109999999999</c:v>
                </c:pt>
                <c:pt idx="409">
                  <c:v>523.43560000000002</c:v>
                </c:pt>
                <c:pt idx="410">
                  <c:v>522.61659999999995</c:v>
                </c:pt>
                <c:pt idx="411">
                  <c:v>523.77890000000002</c:v>
                </c:pt>
                <c:pt idx="412">
                  <c:v>523.51940000000002</c:v>
                </c:pt>
                <c:pt idx="413">
                  <c:v>523.04650000000004</c:v>
                </c:pt>
                <c:pt idx="414">
                  <c:v>522.86270000000002</c:v>
                </c:pt>
                <c:pt idx="415">
                  <c:v>522.63109999999995</c:v>
                </c:pt>
                <c:pt idx="416">
                  <c:v>519.22260000000006</c:v>
                </c:pt>
                <c:pt idx="417">
                  <c:v>519.15009999999995</c:v>
                </c:pt>
                <c:pt idx="418">
                  <c:v>518.66859999999997</c:v>
                </c:pt>
                <c:pt idx="419">
                  <c:v>518.77170000000001</c:v>
                </c:pt>
                <c:pt idx="420">
                  <c:v>518.7903</c:v>
                </c:pt>
                <c:pt idx="421">
                  <c:v>519.62689999999998</c:v>
                </c:pt>
                <c:pt idx="422">
                  <c:v>519.68100000000004</c:v>
                </c:pt>
                <c:pt idx="423">
                  <c:v>520.03420000000006</c:v>
                </c:pt>
                <c:pt idx="424">
                  <c:v>519.86069999999995</c:v>
                </c:pt>
                <c:pt idx="425">
                  <c:v>519.14409999999998</c:v>
                </c:pt>
                <c:pt idx="426">
                  <c:v>518.77070000000003</c:v>
                </c:pt>
                <c:pt idx="427">
                  <c:v>518.49659999999994</c:v>
                </c:pt>
                <c:pt idx="428">
                  <c:v>518.06460000000004</c:v>
                </c:pt>
                <c:pt idx="429">
                  <c:v>517.37270000000001</c:v>
                </c:pt>
                <c:pt idx="430">
                  <c:v>517.10440000000006</c:v>
                </c:pt>
                <c:pt idx="431">
                  <c:v>516.66330000000005</c:v>
                </c:pt>
                <c:pt idx="432">
                  <c:v>516.28399999999999</c:v>
                </c:pt>
                <c:pt idx="433">
                  <c:v>516.80020000000002</c:v>
                </c:pt>
                <c:pt idx="434">
                  <c:v>516.50990000000002</c:v>
                </c:pt>
                <c:pt idx="435">
                  <c:v>516.3125</c:v>
                </c:pt>
                <c:pt idx="436">
                  <c:v>515.91189999999995</c:v>
                </c:pt>
                <c:pt idx="437">
                  <c:v>515.56719999999996</c:v>
                </c:pt>
                <c:pt idx="438">
                  <c:v>515.12819999999999</c:v>
                </c:pt>
                <c:pt idx="439">
                  <c:v>515.06920000000002</c:v>
                </c:pt>
                <c:pt idx="440">
                  <c:v>514.80790000000002</c:v>
                </c:pt>
                <c:pt idx="441">
                  <c:v>514.32119999999998</c:v>
                </c:pt>
                <c:pt idx="442">
                  <c:v>514.20420000000001</c:v>
                </c:pt>
                <c:pt idx="443">
                  <c:v>509.63290000000001</c:v>
                </c:pt>
                <c:pt idx="444">
                  <c:v>509.36239999999998</c:v>
                </c:pt>
                <c:pt idx="445">
                  <c:v>509.15890000000002</c:v>
                </c:pt>
                <c:pt idx="446">
                  <c:v>508.4502</c:v>
                </c:pt>
                <c:pt idx="447">
                  <c:v>508.63260000000002</c:v>
                </c:pt>
                <c:pt idx="448">
                  <c:v>508.63409999999999</c:v>
                </c:pt>
                <c:pt idx="449">
                  <c:v>508.3306</c:v>
                </c:pt>
                <c:pt idx="450">
                  <c:v>508.1746</c:v>
                </c:pt>
                <c:pt idx="451">
                  <c:v>508.25119999999998</c:v>
                </c:pt>
                <c:pt idx="452">
                  <c:v>507.07510000000002</c:v>
                </c:pt>
                <c:pt idx="453">
                  <c:v>506.97390000000001</c:v>
                </c:pt>
                <c:pt idx="454">
                  <c:v>506.81650000000002</c:v>
                </c:pt>
                <c:pt idx="455">
                  <c:v>506.1336</c:v>
                </c:pt>
                <c:pt idx="456">
                  <c:v>504.964</c:v>
                </c:pt>
                <c:pt idx="457">
                  <c:v>504.66609999999997</c:v>
                </c:pt>
                <c:pt idx="458">
                  <c:v>504.16609999999997</c:v>
                </c:pt>
                <c:pt idx="459">
                  <c:v>504.19889999999998</c:v>
                </c:pt>
                <c:pt idx="460">
                  <c:v>502.99599999999998</c:v>
                </c:pt>
                <c:pt idx="461">
                  <c:v>502.98739999999998</c:v>
                </c:pt>
                <c:pt idx="462">
                  <c:v>502.22320000000002</c:v>
                </c:pt>
                <c:pt idx="463">
                  <c:v>501.70659999999998</c:v>
                </c:pt>
                <c:pt idx="464">
                  <c:v>501.31099999999998</c:v>
                </c:pt>
                <c:pt idx="465">
                  <c:v>501.03949999999998</c:v>
                </c:pt>
                <c:pt idx="466">
                  <c:v>500.39920000000001</c:v>
                </c:pt>
                <c:pt idx="467">
                  <c:v>500.41879999999998</c:v>
                </c:pt>
                <c:pt idx="468">
                  <c:v>500.4205</c:v>
                </c:pt>
                <c:pt idx="469">
                  <c:v>500.25299999999999</c:v>
                </c:pt>
                <c:pt idx="470">
                  <c:v>499.75</c:v>
                </c:pt>
                <c:pt idx="471">
                  <c:v>499.54649999999998</c:v>
                </c:pt>
                <c:pt idx="472">
                  <c:v>499.4239</c:v>
                </c:pt>
                <c:pt idx="473">
                  <c:v>499.23329999999999</c:v>
                </c:pt>
                <c:pt idx="474">
                  <c:v>498.73700000000002</c:v>
                </c:pt>
                <c:pt idx="475">
                  <c:v>498.774</c:v>
                </c:pt>
                <c:pt idx="476">
                  <c:v>498.25920000000002</c:v>
                </c:pt>
                <c:pt idx="477">
                  <c:v>498.23899999999998</c:v>
                </c:pt>
                <c:pt idx="478">
                  <c:v>497.50529999999998</c:v>
                </c:pt>
                <c:pt idx="479">
                  <c:v>496.5299</c:v>
                </c:pt>
                <c:pt idx="480">
                  <c:v>495.92869999999999</c:v>
                </c:pt>
                <c:pt idx="481">
                  <c:v>494.74579999999997</c:v>
                </c:pt>
                <c:pt idx="482">
                  <c:v>493.5111</c:v>
                </c:pt>
                <c:pt idx="483">
                  <c:v>493.36450000000002</c:v>
                </c:pt>
                <c:pt idx="484">
                  <c:v>493.14960000000002</c:v>
                </c:pt>
                <c:pt idx="485">
                  <c:v>492.46879999999999</c:v>
                </c:pt>
                <c:pt idx="486">
                  <c:v>490.96280000000002</c:v>
                </c:pt>
                <c:pt idx="487">
                  <c:v>490.6617</c:v>
                </c:pt>
                <c:pt idx="488">
                  <c:v>490.17700000000002</c:v>
                </c:pt>
                <c:pt idx="489">
                  <c:v>489.8272</c:v>
                </c:pt>
                <c:pt idx="490">
                  <c:v>489.79390000000001</c:v>
                </c:pt>
                <c:pt idx="491">
                  <c:v>489.34179999999998</c:v>
                </c:pt>
                <c:pt idx="492">
                  <c:v>489.12509999999997</c:v>
                </c:pt>
                <c:pt idx="493">
                  <c:v>488.69139999999999</c:v>
                </c:pt>
                <c:pt idx="494">
                  <c:v>488.38069999999999</c:v>
                </c:pt>
                <c:pt idx="495">
                  <c:v>487.37639999999999</c:v>
                </c:pt>
                <c:pt idx="496">
                  <c:v>487.09059999999999</c:v>
                </c:pt>
                <c:pt idx="497">
                  <c:v>486.95339999999999</c:v>
                </c:pt>
                <c:pt idx="498">
                  <c:v>487.18889999999999</c:v>
                </c:pt>
                <c:pt idx="499">
                  <c:v>486.18060000000003</c:v>
                </c:pt>
                <c:pt idx="500">
                  <c:v>485.85340000000002</c:v>
                </c:pt>
                <c:pt idx="501">
                  <c:v>485.0575</c:v>
                </c:pt>
                <c:pt idx="502">
                  <c:v>485.07240000000002</c:v>
                </c:pt>
                <c:pt idx="503">
                  <c:v>484.63150000000002</c:v>
                </c:pt>
                <c:pt idx="504">
                  <c:v>484.83199999999999</c:v>
                </c:pt>
                <c:pt idx="505">
                  <c:v>484.95190000000002</c:v>
                </c:pt>
                <c:pt idx="506">
                  <c:v>485.2482</c:v>
                </c:pt>
                <c:pt idx="507">
                  <c:v>484.91370000000001</c:v>
                </c:pt>
                <c:pt idx="508">
                  <c:v>484.78269999999998</c:v>
                </c:pt>
                <c:pt idx="509">
                  <c:v>484.85090000000002</c:v>
                </c:pt>
                <c:pt idx="510">
                  <c:v>484.82940000000002</c:v>
                </c:pt>
                <c:pt idx="511">
                  <c:v>485.03309999999999</c:v>
                </c:pt>
                <c:pt idx="512">
                  <c:v>485.80950000000001</c:v>
                </c:pt>
                <c:pt idx="513">
                  <c:v>485.65120000000002</c:v>
                </c:pt>
                <c:pt idx="514">
                  <c:v>485.995</c:v>
                </c:pt>
                <c:pt idx="515">
                  <c:v>486.14089999999999</c:v>
                </c:pt>
                <c:pt idx="516">
                  <c:v>486.16770000000002</c:v>
                </c:pt>
                <c:pt idx="517">
                  <c:v>486.19080000000002</c:v>
                </c:pt>
                <c:pt idx="518">
                  <c:v>486.28809999999999</c:v>
                </c:pt>
                <c:pt idx="519">
                  <c:v>486.48689999999999</c:v>
                </c:pt>
                <c:pt idx="520">
                  <c:v>487.22770000000003</c:v>
                </c:pt>
                <c:pt idx="521">
                  <c:v>487.41629999999998</c:v>
                </c:pt>
                <c:pt idx="522">
                  <c:v>487.38889999999998</c:v>
                </c:pt>
                <c:pt idx="523">
                  <c:v>487.15530000000001</c:v>
                </c:pt>
                <c:pt idx="524">
                  <c:v>486.86770000000001</c:v>
                </c:pt>
                <c:pt idx="525">
                  <c:v>487.24849999999998</c:v>
                </c:pt>
                <c:pt idx="526">
                  <c:v>486.7937</c:v>
                </c:pt>
                <c:pt idx="527">
                  <c:v>486.76049999999998</c:v>
                </c:pt>
                <c:pt idx="528">
                  <c:v>486.56869999999998</c:v>
                </c:pt>
                <c:pt idx="529">
                  <c:v>486.1884</c:v>
                </c:pt>
                <c:pt idx="530">
                  <c:v>485.5498</c:v>
                </c:pt>
                <c:pt idx="531">
                  <c:v>485.6771</c:v>
                </c:pt>
                <c:pt idx="532">
                  <c:v>485.85480000000001</c:v>
                </c:pt>
                <c:pt idx="533">
                  <c:v>486.4384</c:v>
                </c:pt>
                <c:pt idx="534">
                  <c:v>487.24349999999998</c:v>
                </c:pt>
                <c:pt idx="535">
                  <c:v>487.9599</c:v>
                </c:pt>
                <c:pt idx="536">
                  <c:v>488.16500000000002</c:v>
                </c:pt>
                <c:pt idx="537">
                  <c:v>489.07920000000001</c:v>
                </c:pt>
                <c:pt idx="538">
                  <c:v>489.8263</c:v>
                </c:pt>
                <c:pt idx="539">
                  <c:v>489.96350000000001</c:v>
                </c:pt>
                <c:pt idx="540">
                  <c:v>490.0446</c:v>
                </c:pt>
                <c:pt idx="541">
                  <c:v>490.48349999999999</c:v>
                </c:pt>
                <c:pt idx="542">
                  <c:v>490.65449999999998</c:v>
                </c:pt>
                <c:pt idx="543">
                  <c:v>490.97820000000002</c:v>
                </c:pt>
                <c:pt idx="544">
                  <c:v>490.88869999999997</c:v>
                </c:pt>
                <c:pt idx="545">
                  <c:v>491.0949</c:v>
                </c:pt>
                <c:pt idx="546">
                  <c:v>491.16050000000001</c:v>
                </c:pt>
                <c:pt idx="547">
                  <c:v>490.69389999999999</c:v>
                </c:pt>
                <c:pt idx="548">
                  <c:v>491.0487</c:v>
                </c:pt>
                <c:pt idx="549">
                  <c:v>490.9511</c:v>
                </c:pt>
                <c:pt idx="550">
                  <c:v>491.53469999999999</c:v>
                </c:pt>
                <c:pt idx="551">
                  <c:v>491.85270000000003</c:v>
                </c:pt>
                <c:pt idx="552">
                  <c:v>492.06400000000002</c:v>
                </c:pt>
                <c:pt idx="553">
                  <c:v>492.42959999999999</c:v>
                </c:pt>
                <c:pt idx="554">
                  <c:v>492.86430000000001</c:v>
                </c:pt>
                <c:pt idx="555">
                  <c:v>493.22030000000001</c:v>
                </c:pt>
                <c:pt idx="556">
                  <c:v>493.65</c:v>
                </c:pt>
                <c:pt idx="557">
                  <c:v>494.84750000000003</c:v>
                </c:pt>
                <c:pt idx="558">
                  <c:v>495.48180000000002</c:v>
                </c:pt>
                <c:pt idx="559">
                  <c:v>496.10879999999997</c:v>
                </c:pt>
                <c:pt idx="560">
                  <c:v>497.10950000000003</c:v>
                </c:pt>
                <c:pt idx="561">
                  <c:v>497.71319999999997</c:v>
                </c:pt>
                <c:pt idx="562">
                  <c:v>498.10270000000003</c:v>
                </c:pt>
                <c:pt idx="563">
                  <c:v>498.37950000000001</c:v>
                </c:pt>
                <c:pt idx="564">
                  <c:v>498.76740000000001</c:v>
                </c:pt>
                <c:pt idx="565">
                  <c:v>499.34800000000001</c:v>
                </c:pt>
                <c:pt idx="566">
                  <c:v>499.8553</c:v>
                </c:pt>
                <c:pt idx="567">
                  <c:v>500.90140000000002</c:v>
                </c:pt>
                <c:pt idx="568">
                  <c:v>501.22500000000002</c:v>
                </c:pt>
                <c:pt idx="569">
                  <c:v>501.62819999999999</c:v>
                </c:pt>
                <c:pt idx="570">
                  <c:v>501.95150000000001</c:v>
                </c:pt>
                <c:pt idx="571">
                  <c:v>502.26609999999999</c:v>
                </c:pt>
                <c:pt idx="572">
                  <c:v>503.29989999999998</c:v>
                </c:pt>
                <c:pt idx="573">
                  <c:v>505.65609999999998</c:v>
                </c:pt>
                <c:pt idx="574">
                  <c:v>505.96820000000002</c:v>
                </c:pt>
                <c:pt idx="575">
                  <c:v>506.49779999999998</c:v>
                </c:pt>
                <c:pt idx="576">
                  <c:v>506.63650000000001</c:v>
                </c:pt>
                <c:pt idx="577">
                  <c:v>506.8356</c:v>
                </c:pt>
                <c:pt idx="578">
                  <c:v>507.0283</c:v>
                </c:pt>
                <c:pt idx="579">
                  <c:v>507.11349999999999</c:v>
                </c:pt>
                <c:pt idx="580">
                  <c:v>507.50830000000002</c:v>
                </c:pt>
                <c:pt idx="581">
                  <c:v>508.18239999999997</c:v>
                </c:pt>
                <c:pt idx="582">
                  <c:v>508.52460000000002</c:v>
                </c:pt>
                <c:pt idx="583">
                  <c:v>509.47469999999998</c:v>
                </c:pt>
                <c:pt idx="584">
                  <c:v>510.53359999999998</c:v>
                </c:pt>
                <c:pt idx="585">
                  <c:v>511.07119999999998</c:v>
                </c:pt>
                <c:pt idx="586">
                  <c:v>512.97659999999996</c:v>
                </c:pt>
                <c:pt idx="587">
                  <c:v>513.40239999999994</c:v>
                </c:pt>
                <c:pt idx="588">
                  <c:v>513.64689999999996</c:v>
                </c:pt>
                <c:pt idx="589">
                  <c:v>513.97889999999995</c:v>
                </c:pt>
                <c:pt idx="590">
                  <c:v>515.77919999999995</c:v>
                </c:pt>
                <c:pt idx="591">
                  <c:v>516.32500000000005</c:v>
                </c:pt>
                <c:pt idx="592">
                  <c:v>516.40660000000003</c:v>
                </c:pt>
                <c:pt idx="593">
                  <c:v>516.70330000000001</c:v>
                </c:pt>
                <c:pt idx="594">
                  <c:v>516.49860000000001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AA-CC40-8799-427464171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22508416"/>
        <c:axId val="1922510208"/>
      </c:barChart>
      <c:catAx>
        <c:axId val="1922508416"/>
        <c:scaling>
          <c:orientation val="minMax"/>
        </c:scaling>
        <c:delete val="0"/>
        <c:axPos val="b"/>
        <c:numFmt formatCode="yyyy\-mm\-dd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2510208"/>
        <c:crosses val="autoZero"/>
        <c:auto val="0"/>
        <c:lblAlgn val="ctr"/>
        <c:lblOffset val="100"/>
        <c:noMultiLvlLbl val="0"/>
      </c:catAx>
      <c:valAx>
        <c:axId val="1922510208"/>
        <c:scaling>
          <c:orientation val="minMax"/>
          <c:min val="50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250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872342942110778E-2"/>
          <c:y val="0.11409698787651544"/>
          <c:w val="0.89981497752695072"/>
          <c:h val="0.8021920697412823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EAEAEB"/>
            </a:solidFill>
          </c:spPr>
          <c:invertIfNegative val="0"/>
          <c:val>
            <c:numRef>
              <c:f>Data!$B$3:$B$849</c:f>
              <c:numCache>
                <c:formatCode>General</c:formatCode>
                <c:ptCount val="847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8">
                  <c:v>114.25</c:v>
                </c:pt>
                <c:pt idx="29">
                  <c:v>114.25</c:v>
                </c:pt>
                <c:pt idx="30">
                  <c:v>114.25</c:v>
                </c:pt>
                <c:pt idx="31">
                  <c:v>114.25</c:v>
                </c:pt>
                <c:pt idx="32">
                  <c:v>114.25</c:v>
                </c:pt>
                <c:pt idx="33">
                  <c:v>114.25</c:v>
                </c:pt>
                <c:pt idx="34">
                  <c:v>114.25</c:v>
                </c:pt>
                <c:pt idx="35">
                  <c:v>114.25</c:v>
                </c:pt>
                <c:pt idx="36">
                  <c:v>114.25</c:v>
                </c:pt>
                <c:pt idx="37">
                  <c:v>114.25</c:v>
                </c:pt>
                <c:pt idx="102">
                  <c:v>114.25</c:v>
                </c:pt>
                <c:pt idx="103">
                  <c:v>114.25</c:v>
                </c:pt>
                <c:pt idx="104">
                  <c:v>114.25</c:v>
                </c:pt>
                <c:pt idx="105">
                  <c:v>114.25</c:v>
                </c:pt>
                <c:pt idx="106">
                  <c:v>114.25</c:v>
                </c:pt>
                <c:pt idx="107">
                  <c:v>114.25</c:v>
                </c:pt>
                <c:pt idx="108">
                  <c:v>114.25</c:v>
                </c:pt>
                <c:pt idx="109">
                  <c:v>114.25</c:v>
                </c:pt>
                <c:pt idx="110">
                  <c:v>114.25</c:v>
                </c:pt>
                <c:pt idx="111">
                  <c:v>114.25</c:v>
                </c:pt>
                <c:pt idx="112">
                  <c:v>114.25</c:v>
                </c:pt>
                <c:pt idx="113">
                  <c:v>114.25</c:v>
                </c:pt>
                <c:pt idx="114">
                  <c:v>114.25</c:v>
                </c:pt>
                <c:pt idx="115">
                  <c:v>114.25</c:v>
                </c:pt>
                <c:pt idx="116">
                  <c:v>114.25</c:v>
                </c:pt>
                <c:pt idx="117">
                  <c:v>114.25</c:v>
                </c:pt>
                <c:pt idx="118">
                  <c:v>114.25</c:v>
                </c:pt>
                <c:pt idx="144">
                  <c:v>114.25</c:v>
                </c:pt>
                <c:pt idx="145">
                  <c:v>114.25</c:v>
                </c:pt>
                <c:pt idx="146">
                  <c:v>114.25</c:v>
                </c:pt>
                <c:pt idx="147">
                  <c:v>114.25</c:v>
                </c:pt>
                <c:pt idx="148">
                  <c:v>114.25</c:v>
                </c:pt>
                <c:pt idx="149">
                  <c:v>114.25</c:v>
                </c:pt>
                <c:pt idx="150">
                  <c:v>114.25</c:v>
                </c:pt>
                <c:pt idx="151">
                  <c:v>114.25</c:v>
                </c:pt>
                <c:pt idx="152">
                  <c:v>114.25</c:v>
                </c:pt>
                <c:pt idx="153">
                  <c:v>114.25</c:v>
                </c:pt>
                <c:pt idx="154">
                  <c:v>114.25</c:v>
                </c:pt>
                <c:pt idx="191">
                  <c:v>114.25</c:v>
                </c:pt>
                <c:pt idx="192">
                  <c:v>114.25</c:v>
                </c:pt>
                <c:pt idx="193">
                  <c:v>114.25</c:v>
                </c:pt>
                <c:pt idx="194">
                  <c:v>114.25</c:v>
                </c:pt>
                <c:pt idx="195">
                  <c:v>114.25</c:v>
                </c:pt>
                <c:pt idx="196">
                  <c:v>114.25</c:v>
                </c:pt>
                <c:pt idx="197">
                  <c:v>114.25</c:v>
                </c:pt>
                <c:pt idx="198">
                  <c:v>114.25</c:v>
                </c:pt>
                <c:pt idx="199">
                  <c:v>114.25</c:v>
                </c:pt>
                <c:pt idx="200">
                  <c:v>114.25</c:v>
                </c:pt>
                <c:pt idx="201">
                  <c:v>114.25</c:v>
                </c:pt>
                <c:pt idx="202">
                  <c:v>114.25</c:v>
                </c:pt>
                <c:pt idx="203">
                  <c:v>114.25</c:v>
                </c:pt>
                <c:pt idx="204">
                  <c:v>114.25</c:v>
                </c:pt>
                <c:pt idx="205">
                  <c:v>114.25</c:v>
                </c:pt>
                <c:pt idx="206">
                  <c:v>114.25</c:v>
                </c:pt>
                <c:pt idx="265">
                  <c:v>114.25</c:v>
                </c:pt>
                <c:pt idx="266">
                  <c:v>114.25</c:v>
                </c:pt>
                <c:pt idx="267">
                  <c:v>114.25</c:v>
                </c:pt>
                <c:pt idx="268">
                  <c:v>114.25</c:v>
                </c:pt>
                <c:pt idx="269">
                  <c:v>114.25</c:v>
                </c:pt>
                <c:pt idx="270">
                  <c:v>114.25</c:v>
                </c:pt>
                <c:pt idx="283">
                  <c:v>114.25</c:v>
                </c:pt>
                <c:pt idx="284">
                  <c:v>114.25</c:v>
                </c:pt>
                <c:pt idx="285">
                  <c:v>114.25</c:v>
                </c:pt>
                <c:pt idx="286">
                  <c:v>114.25</c:v>
                </c:pt>
                <c:pt idx="287">
                  <c:v>114.25</c:v>
                </c:pt>
                <c:pt idx="288">
                  <c:v>114.25</c:v>
                </c:pt>
                <c:pt idx="289">
                  <c:v>114.25</c:v>
                </c:pt>
                <c:pt idx="290">
                  <c:v>114.25</c:v>
                </c:pt>
                <c:pt idx="291">
                  <c:v>114.25</c:v>
                </c:pt>
                <c:pt idx="292">
                  <c:v>114.25</c:v>
                </c:pt>
                <c:pt idx="293">
                  <c:v>114.25</c:v>
                </c:pt>
                <c:pt idx="294">
                  <c:v>114.25</c:v>
                </c:pt>
                <c:pt idx="295">
                  <c:v>114.25</c:v>
                </c:pt>
                <c:pt idx="296">
                  <c:v>114.25</c:v>
                </c:pt>
                <c:pt idx="297">
                  <c:v>114.25</c:v>
                </c:pt>
                <c:pt idx="298">
                  <c:v>114.25</c:v>
                </c:pt>
                <c:pt idx="391">
                  <c:v>114.25</c:v>
                </c:pt>
                <c:pt idx="392">
                  <c:v>114.25</c:v>
                </c:pt>
                <c:pt idx="393">
                  <c:v>114.25</c:v>
                </c:pt>
                <c:pt idx="394">
                  <c:v>114.25</c:v>
                </c:pt>
                <c:pt idx="395">
                  <c:v>114.25</c:v>
                </c:pt>
                <c:pt idx="396">
                  <c:v>114.25</c:v>
                </c:pt>
                <c:pt idx="397">
                  <c:v>114.25</c:v>
                </c:pt>
                <c:pt idx="398">
                  <c:v>114.25</c:v>
                </c:pt>
                <c:pt idx="518">
                  <c:v>114.25</c:v>
                </c:pt>
                <c:pt idx="519">
                  <c:v>114.25</c:v>
                </c:pt>
                <c:pt idx="520">
                  <c:v>114.25</c:v>
                </c:pt>
                <c:pt idx="521">
                  <c:v>114.25</c:v>
                </c:pt>
                <c:pt idx="522">
                  <c:v>114.25</c:v>
                </c:pt>
                <c:pt idx="523">
                  <c:v>114.25</c:v>
                </c:pt>
                <c:pt idx="524">
                  <c:v>114.25</c:v>
                </c:pt>
                <c:pt idx="525">
                  <c:v>114.25</c:v>
                </c:pt>
                <c:pt idx="526">
                  <c:v>114.25</c:v>
                </c:pt>
                <c:pt idx="599">
                  <c:v>114.25</c:v>
                </c:pt>
                <c:pt idx="600">
                  <c:v>114.25</c:v>
                </c:pt>
                <c:pt idx="601">
                  <c:v>114.25</c:v>
                </c:pt>
                <c:pt idx="602">
                  <c:v>114.25</c:v>
                </c:pt>
                <c:pt idx="603">
                  <c:v>114.25</c:v>
                </c:pt>
                <c:pt idx="604">
                  <c:v>114.25</c:v>
                </c:pt>
                <c:pt idx="605">
                  <c:v>114.25</c:v>
                </c:pt>
                <c:pt idx="606">
                  <c:v>114.25</c:v>
                </c:pt>
                <c:pt idx="607">
                  <c:v>114.25</c:v>
                </c:pt>
                <c:pt idx="608">
                  <c:v>114.25</c:v>
                </c:pt>
                <c:pt idx="609">
                  <c:v>114.25</c:v>
                </c:pt>
                <c:pt idx="610">
                  <c:v>114.25</c:v>
                </c:pt>
                <c:pt idx="611">
                  <c:v>114.25</c:v>
                </c:pt>
                <c:pt idx="612">
                  <c:v>114.25</c:v>
                </c:pt>
                <c:pt idx="613">
                  <c:v>114.25</c:v>
                </c:pt>
                <c:pt idx="614">
                  <c:v>114.25</c:v>
                </c:pt>
                <c:pt idx="615">
                  <c:v>114.25</c:v>
                </c:pt>
                <c:pt idx="616">
                  <c:v>114.25</c:v>
                </c:pt>
                <c:pt idx="617">
                  <c:v>114.25</c:v>
                </c:pt>
                <c:pt idx="745">
                  <c:v>114.25</c:v>
                </c:pt>
                <c:pt idx="746">
                  <c:v>114.25</c:v>
                </c:pt>
                <c:pt idx="747">
                  <c:v>114.25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24-E045-B495-C46FB1CA4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733363519"/>
        <c:axId val="1"/>
      </c:barChart>
      <c:lineChart>
        <c:grouping val="standard"/>
        <c:varyColors val="0"/>
        <c:ser>
          <c:idx val="1"/>
          <c:order val="1"/>
          <c:spPr>
            <a:ln w="44450">
              <a:solidFill>
                <a:srgbClr val="00008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Data!$A$3:$A$849</c:f>
              <c:numCache>
                <c:formatCode>General</c:formatCode>
                <c:ptCount val="847"/>
                <c:pt idx="24" formatCode="m/d/yy">
                  <c:v>21916</c:v>
                </c:pt>
                <c:pt idx="25" formatCode="m/d/yy">
                  <c:v>21947</c:v>
                </c:pt>
                <c:pt idx="26" formatCode="m/d/yy">
                  <c:v>21976</c:v>
                </c:pt>
                <c:pt idx="27" formatCode="m/d/yy">
                  <c:v>22007</c:v>
                </c:pt>
                <c:pt idx="28" formatCode="m/d/yy">
                  <c:v>22037</c:v>
                </c:pt>
                <c:pt idx="29" formatCode="m/d/yy">
                  <c:v>22068</c:v>
                </c:pt>
                <c:pt idx="30" formatCode="m/d/yy">
                  <c:v>22098</c:v>
                </c:pt>
                <c:pt idx="31" formatCode="m/d/yy">
                  <c:v>22129</c:v>
                </c:pt>
                <c:pt idx="32" formatCode="m/d/yy">
                  <c:v>22160</c:v>
                </c:pt>
                <c:pt idx="33" formatCode="m/d/yy">
                  <c:v>22190</c:v>
                </c:pt>
                <c:pt idx="34" formatCode="m/d/yy">
                  <c:v>22221</c:v>
                </c:pt>
                <c:pt idx="35" formatCode="m/d/yy">
                  <c:v>22251</c:v>
                </c:pt>
                <c:pt idx="36" formatCode="m/d/yy">
                  <c:v>22282</c:v>
                </c:pt>
                <c:pt idx="37" formatCode="m/d/yy">
                  <c:v>22313</c:v>
                </c:pt>
                <c:pt idx="38" formatCode="m/d/yy">
                  <c:v>22341</c:v>
                </c:pt>
                <c:pt idx="39" formatCode="m/d/yy">
                  <c:v>22372</c:v>
                </c:pt>
                <c:pt idx="40" formatCode="m/d/yy">
                  <c:v>22402</c:v>
                </c:pt>
                <c:pt idx="41" formatCode="m/d/yy">
                  <c:v>22433</c:v>
                </c:pt>
                <c:pt idx="42" formatCode="m/d/yy">
                  <c:v>22463</c:v>
                </c:pt>
                <c:pt idx="43" formatCode="m/d/yy">
                  <c:v>22494</c:v>
                </c:pt>
                <c:pt idx="44" formatCode="m/d/yy">
                  <c:v>22525</c:v>
                </c:pt>
                <c:pt idx="45" formatCode="m/d/yy">
                  <c:v>22555</c:v>
                </c:pt>
                <c:pt idx="46" formatCode="m/d/yy">
                  <c:v>22586</c:v>
                </c:pt>
                <c:pt idx="47" formatCode="m/d/yy">
                  <c:v>22616</c:v>
                </c:pt>
                <c:pt idx="48" formatCode="m/d/yy">
                  <c:v>22647</c:v>
                </c:pt>
                <c:pt idx="49" formatCode="m/d/yy">
                  <c:v>22678</c:v>
                </c:pt>
                <c:pt idx="50" formatCode="m/d/yy">
                  <c:v>22706</c:v>
                </c:pt>
                <c:pt idx="51" formatCode="m/d/yy">
                  <c:v>22737</c:v>
                </c:pt>
                <c:pt idx="52" formatCode="m/d/yy">
                  <c:v>22767</c:v>
                </c:pt>
                <c:pt idx="53" formatCode="m/d/yy">
                  <c:v>22798</c:v>
                </c:pt>
                <c:pt idx="54" formatCode="m/d/yy">
                  <c:v>22828</c:v>
                </c:pt>
                <c:pt idx="55" formatCode="m/d/yy">
                  <c:v>22859</c:v>
                </c:pt>
                <c:pt idx="56" formatCode="m/d/yy">
                  <c:v>22890</c:v>
                </c:pt>
                <c:pt idx="57" formatCode="m/d/yy">
                  <c:v>22920</c:v>
                </c:pt>
                <c:pt idx="58" formatCode="m/d/yy">
                  <c:v>22951</c:v>
                </c:pt>
                <c:pt idx="59" formatCode="m/d/yy">
                  <c:v>22981</c:v>
                </c:pt>
                <c:pt idx="60" formatCode="m/d/yy">
                  <c:v>23012</c:v>
                </c:pt>
                <c:pt idx="61" formatCode="m/d/yy">
                  <c:v>23043</c:v>
                </c:pt>
                <c:pt idx="62" formatCode="m/d/yy">
                  <c:v>23071</c:v>
                </c:pt>
                <c:pt idx="63" formatCode="m/d/yy">
                  <c:v>23102</c:v>
                </c:pt>
                <c:pt idx="64" formatCode="m/d/yy">
                  <c:v>23132</c:v>
                </c:pt>
                <c:pt idx="65" formatCode="m/d/yy">
                  <c:v>23163</c:v>
                </c:pt>
                <c:pt idx="66" formatCode="m/d/yy">
                  <c:v>23193</c:v>
                </c:pt>
                <c:pt idx="67" formatCode="m/d/yy">
                  <c:v>23224</c:v>
                </c:pt>
                <c:pt idx="68" formatCode="m/d/yy">
                  <c:v>23255</c:v>
                </c:pt>
                <c:pt idx="69" formatCode="m/d/yy">
                  <c:v>23285</c:v>
                </c:pt>
                <c:pt idx="70" formatCode="m/d/yy">
                  <c:v>23316</c:v>
                </c:pt>
                <c:pt idx="71" formatCode="m/d/yy">
                  <c:v>23346</c:v>
                </c:pt>
                <c:pt idx="72" formatCode="m/d/yy">
                  <c:v>23377</c:v>
                </c:pt>
                <c:pt idx="73" formatCode="m/d/yy">
                  <c:v>23408</c:v>
                </c:pt>
                <c:pt idx="74" formatCode="m/d/yy">
                  <c:v>23437</c:v>
                </c:pt>
                <c:pt idx="75" formatCode="m/d/yy">
                  <c:v>23468</c:v>
                </c:pt>
                <c:pt idx="76" formatCode="m/d/yy">
                  <c:v>23498</c:v>
                </c:pt>
                <c:pt idx="77" formatCode="m/d/yy">
                  <c:v>23529</c:v>
                </c:pt>
                <c:pt idx="78" formatCode="m/d/yy">
                  <c:v>23559</c:v>
                </c:pt>
                <c:pt idx="79" formatCode="m/d/yy">
                  <c:v>23590</c:v>
                </c:pt>
                <c:pt idx="80" formatCode="m/d/yy">
                  <c:v>23621</c:v>
                </c:pt>
                <c:pt idx="81" formatCode="m/d/yy">
                  <c:v>23651</c:v>
                </c:pt>
                <c:pt idx="82" formatCode="m/d/yy">
                  <c:v>23682</c:v>
                </c:pt>
                <c:pt idx="83" formatCode="m/d/yy">
                  <c:v>23712</c:v>
                </c:pt>
                <c:pt idx="84" formatCode="m/d/yy">
                  <c:v>23743</c:v>
                </c:pt>
                <c:pt idx="85" formatCode="m/d/yy">
                  <c:v>23774</c:v>
                </c:pt>
                <c:pt idx="86" formatCode="m/d/yy">
                  <c:v>23802</c:v>
                </c:pt>
                <c:pt idx="87" formatCode="m/d/yy">
                  <c:v>23833</c:v>
                </c:pt>
                <c:pt idx="88" formatCode="m/d/yy">
                  <c:v>23863</c:v>
                </c:pt>
                <c:pt idx="89" formatCode="m/d/yy">
                  <c:v>23894</c:v>
                </c:pt>
                <c:pt idx="90" formatCode="m/d/yy">
                  <c:v>23924</c:v>
                </c:pt>
                <c:pt idx="91" formatCode="m/d/yy">
                  <c:v>23955</c:v>
                </c:pt>
                <c:pt idx="92" formatCode="m/d/yy">
                  <c:v>23986</c:v>
                </c:pt>
                <c:pt idx="93" formatCode="m/d/yy">
                  <c:v>24016</c:v>
                </c:pt>
                <c:pt idx="94" formatCode="m/d/yy">
                  <c:v>24047</c:v>
                </c:pt>
                <c:pt idx="95" formatCode="m/d/yy">
                  <c:v>24077</c:v>
                </c:pt>
                <c:pt idx="96" formatCode="m/d/yy">
                  <c:v>24108</c:v>
                </c:pt>
                <c:pt idx="97" formatCode="m/d/yy">
                  <c:v>24139</c:v>
                </c:pt>
                <c:pt idx="98" formatCode="m/d/yy">
                  <c:v>24167</c:v>
                </c:pt>
                <c:pt idx="99" formatCode="m/d/yy">
                  <c:v>24198</c:v>
                </c:pt>
                <c:pt idx="100" formatCode="m/d/yy">
                  <c:v>24228</c:v>
                </c:pt>
                <c:pt idx="101" formatCode="m/d/yy">
                  <c:v>24259</c:v>
                </c:pt>
                <c:pt idx="102" formatCode="m/d/yy">
                  <c:v>24289</c:v>
                </c:pt>
                <c:pt idx="103" formatCode="m/d/yy">
                  <c:v>24320</c:v>
                </c:pt>
                <c:pt idx="104" formatCode="m/d/yy">
                  <c:v>24351</c:v>
                </c:pt>
                <c:pt idx="105" formatCode="m/d/yy">
                  <c:v>24381</c:v>
                </c:pt>
                <c:pt idx="106" formatCode="m/d/yy">
                  <c:v>24412</c:v>
                </c:pt>
                <c:pt idx="107" formatCode="m/d/yy">
                  <c:v>24442</c:v>
                </c:pt>
                <c:pt idx="108" formatCode="m/d/yy">
                  <c:v>24473</c:v>
                </c:pt>
                <c:pt idx="109" formatCode="m/d/yy">
                  <c:v>24504</c:v>
                </c:pt>
                <c:pt idx="110" formatCode="m/d/yy">
                  <c:v>24532</c:v>
                </c:pt>
                <c:pt idx="111" formatCode="m/d/yy">
                  <c:v>24563</c:v>
                </c:pt>
                <c:pt idx="112" formatCode="m/d/yy">
                  <c:v>24593</c:v>
                </c:pt>
                <c:pt idx="113" formatCode="m/d/yy">
                  <c:v>24624</c:v>
                </c:pt>
                <c:pt idx="114" formatCode="m/d/yy">
                  <c:v>24654</c:v>
                </c:pt>
                <c:pt idx="115" formatCode="m/d/yy">
                  <c:v>24685</c:v>
                </c:pt>
                <c:pt idx="116" formatCode="m/d/yy">
                  <c:v>24716</c:v>
                </c:pt>
                <c:pt idx="117" formatCode="m/d/yy">
                  <c:v>24746</c:v>
                </c:pt>
                <c:pt idx="118" formatCode="m/d/yy">
                  <c:v>24777</c:v>
                </c:pt>
                <c:pt idx="119" formatCode="m/d/yy">
                  <c:v>24807</c:v>
                </c:pt>
                <c:pt idx="120" formatCode="m/d/yy">
                  <c:v>24838</c:v>
                </c:pt>
                <c:pt idx="121" formatCode="m/d/yy">
                  <c:v>24869</c:v>
                </c:pt>
                <c:pt idx="122" formatCode="m/d/yy">
                  <c:v>24898</c:v>
                </c:pt>
                <c:pt idx="123" formatCode="m/d/yy">
                  <c:v>24929</c:v>
                </c:pt>
                <c:pt idx="124" formatCode="m/d/yy">
                  <c:v>24959</c:v>
                </c:pt>
                <c:pt idx="125" formatCode="m/d/yy">
                  <c:v>24990</c:v>
                </c:pt>
                <c:pt idx="126" formatCode="m/d/yy">
                  <c:v>25020</c:v>
                </c:pt>
                <c:pt idx="127" formatCode="m/d/yy">
                  <c:v>25051</c:v>
                </c:pt>
                <c:pt idx="128" formatCode="m/d/yy">
                  <c:v>25082</c:v>
                </c:pt>
                <c:pt idx="129" formatCode="m/d/yy">
                  <c:v>25112</c:v>
                </c:pt>
                <c:pt idx="130" formatCode="m/d/yy">
                  <c:v>25143</c:v>
                </c:pt>
                <c:pt idx="131" formatCode="m/d/yy">
                  <c:v>25173</c:v>
                </c:pt>
                <c:pt idx="132" formatCode="m/d/yy">
                  <c:v>25204</c:v>
                </c:pt>
                <c:pt idx="133" formatCode="m/d/yy">
                  <c:v>25235</c:v>
                </c:pt>
                <c:pt idx="134" formatCode="m/d/yy">
                  <c:v>25263</c:v>
                </c:pt>
                <c:pt idx="135" formatCode="m/d/yy">
                  <c:v>25294</c:v>
                </c:pt>
                <c:pt idx="136" formatCode="m/d/yy">
                  <c:v>25324</c:v>
                </c:pt>
                <c:pt idx="137" formatCode="m/d/yy">
                  <c:v>25355</c:v>
                </c:pt>
                <c:pt idx="138" formatCode="m/d/yy">
                  <c:v>25385</c:v>
                </c:pt>
                <c:pt idx="139" formatCode="m/d/yy">
                  <c:v>25416</c:v>
                </c:pt>
                <c:pt idx="140" formatCode="m/d/yy">
                  <c:v>25447</c:v>
                </c:pt>
                <c:pt idx="141" formatCode="m/d/yy">
                  <c:v>25477</c:v>
                </c:pt>
                <c:pt idx="142" formatCode="m/d/yy">
                  <c:v>25508</c:v>
                </c:pt>
                <c:pt idx="143" formatCode="m/d/yy">
                  <c:v>25538</c:v>
                </c:pt>
                <c:pt idx="144" formatCode="m/d/yy">
                  <c:v>25569</c:v>
                </c:pt>
                <c:pt idx="145" formatCode="m/d/yy">
                  <c:v>25600</c:v>
                </c:pt>
                <c:pt idx="146" formatCode="m/d/yy">
                  <c:v>25628</c:v>
                </c:pt>
                <c:pt idx="147" formatCode="m/d/yy">
                  <c:v>25659</c:v>
                </c:pt>
                <c:pt idx="148" formatCode="m/d/yy">
                  <c:v>25689</c:v>
                </c:pt>
                <c:pt idx="149" formatCode="m/d/yy">
                  <c:v>25720</c:v>
                </c:pt>
                <c:pt idx="150" formatCode="m/d/yy">
                  <c:v>25750</c:v>
                </c:pt>
                <c:pt idx="151" formatCode="m/d/yy">
                  <c:v>25781</c:v>
                </c:pt>
                <c:pt idx="152" formatCode="m/d/yy">
                  <c:v>25812</c:v>
                </c:pt>
                <c:pt idx="153" formatCode="m/d/yy">
                  <c:v>25842</c:v>
                </c:pt>
                <c:pt idx="154" formatCode="m/d/yy">
                  <c:v>25873</c:v>
                </c:pt>
                <c:pt idx="155" formatCode="m/d/yy">
                  <c:v>25903</c:v>
                </c:pt>
                <c:pt idx="156" formatCode="m/d/yy">
                  <c:v>25934</c:v>
                </c:pt>
                <c:pt idx="157" formatCode="m/d/yy">
                  <c:v>25965</c:v>
                </c:pt>
                <c:pt idx="158" formatCode="m/d/yy">
                  <c:v>25993</c:v>
                </c:pt>
                <c:pt idx="159" formatCode="m/d/yy">
                  <c:v>26024</c:v>
                </c:pt>
                <c:pt idx="160" formatCode="m/d/yy">
                  <c:v>26054</c:v>
                </c:pt>
                <c:pt idx="161" formatCode="m/d/yy">
                  <c:v>26085</c:v>
                </c:pt>
                <c:pt idx="162" formatCode="m/d/yy">
                  <c:v>26115</c:v>
                </c:pt>
                <c:pt idx="163" formatCode="m/d/yy">
                  <c:v>26146</c:v>
                </c:pt>
                <c:pt idx="164" formatCode="m/d/yy">
                  <c:v>26177</c:v>
                </c:pt>
                <c:pt idx="165" formatCode="m/d/yy">
                  <c:v>26207</c:v>
                </c:pt>
                <c:pt idx="166" formatCode="m/d/yy">
                  <c:v>26238</c:v>
                </c:pt>
                <c:pt idx="167" formatCode="m/d/yy">
                  <c:v>26268</c:v>
                </c:pt>
                <c:pt idx="168" formatCode="m/d/yy">
                  <c:v>26299</c:v>
                </c:pt>
                <c:pt idx="169" formatCode="m/d/yy">
                  <c:v>26330</c:v>
                </c:pt>
                <c:pt idx="170" formatCode="m/d/yy">
                  <c:v>26359</c:v>
                </c:pt>
                <c:pt idx="171" formatCode="m/d/yy">
                  <c:v>26390</c:v>
                </c:pt>
                <c:pt idx="172" formatCode="m/d/yy">
                  <c:v>26420</c:v>
                </c:pt>
                <c:pt idx="173" formatCode="m/d/yy">
                  <c:v>26451</c:v>
                </c:pt>
                <c:pt idx="174" formatCode="m/d/yy">
                  <c:v>26481</c:v>
                </c:pt>
                <c:pt idx="175" formatCode="m/d/yy">
                  <c:v>26512</c:v>
                </c:pt>
                <c:pt idx="176" formatCode="m/d/yy">
                  <c:v>26543</c:v>
                </c:pt>
                <c:pt idx="177" formatCode="m/d/yy">
                  <c:v>26573</c:v>
                </c:pt>
                <c:pt idx="178" formatCode="m/d/yy">
                  <c:v>26604</c:v>
                </c:pt>
                <c:pt idx="179" formatCode="m/d/yy">
                  <c:v>26634</c:v>
                </c:pt>
                <c:pt idx="180" formatCode="m/d/yy">
                  <c:v>26665</c:v>
                </c:pt>
                <c:pt idx="181" formatCode="m/d/yy">
                  <c:v>26696</c:v>
                </c:pt>
                <c:pt idx="182" formatCode="m/d/yy">
                  <c:v>26724</c:v>
                </c:pt>
                <c:pt idx="183" formatCode="m/d/yy">
                  <c:v>26755</c:v>
                </c:pt>
                <c:pt idx="184" formatCode="m/d/yy">
                  <c:v>26785</c:v>
                </c:pt>
                <c:pt idx="185" formatCode="m/d/yy">
                  <c:v>26816</c:v>
                </c:pt>
                <c:pt idx="186" formatCode="m/d/yy">
                  <c:v>26846</c:v>
                </c:pt>
                <c:pt idx="187" formatCode="m/d/yy">
                  <c:v>26877</c:v>
                </c:pt>
                <c:pt idx="188" formatCode="m/d/yy">
                  <c:v>26908</c:v>
                </c:pt>
                <c:pt idx="189" formatCode="m/d/yy">
                  <c:v>26938</c:v>
                </c:pt>
                <c:pt idx="190" formatCode="m/d/yy">
                  <c:v>26969</c:v>
                </c:pt>
                <c:pt idx="191" formatCode="m/d/yy">
                  <c:v>26999</c:v>
                </c:pt>
                <c:pt idx="192" formatCode="m/d/yy">
                  <c:v>27030</c:v>
                </c:pt>
                <c:pt idx="193" formatCode="m/d/yy">
                  <c:v>27061</c:v>
                </c:pt>
                <c:pt idx="194" formatCode="m/d/yy">
                  <c:v>27089</c:v>
                </c:pt>
                <c:pt idx="195" formatCode="m/d/yy">
                  <c:v>27120</c:v>
                </c:pt>
                <c:pt idx="196" formatCode="m/d/yy">
                  <c:v>27150</c:v>
                </c:pt>
                <c:pt idx="197" formatCode="m/d/yy">
                  <c:v>27181</c:v>
                </c:pt>
                <c:pt idx="198" formatCode="m/d/yy">
                  <c:v>27211</c:v>
                </c:pt>
                <c:pt idx="199" formatCode="m/d/yy">
                  <c:v>27242</c:v>
                </c:pt>
                <c:pt idx="200" formatCode="m/d/yy">
                  <c:v>27273</c:v>
                </c:pt>
                <c:pt idx="201" formatCode="m/d/yy">
                  <c:v>27303</c:v>
                </c:pt>
                <c:pt idx="202" formatCode="m/d/yy">
                  <c:v>27334</c:v>
                </c:pt>
                <c:pt idx="203" formatCode="m/d/yy">
                  <c:v>27364</c:v>
                </c:pt>
                <c:pt idx="204" formatCode="m/d/yy">
                  <c:v>27395</c:v>
                </c:pt>
                <c:pt idx="205" formatCode="m/d/yy">
                  <c:v>27426</c:v>
                </c:pt>
                <c:pt idx="206" formatCode="m/d/yy">
                  <c:v>27454</c:v>
                </c:pt>
                <c:pt idx="207" formatCode="m/d/yy">
                  <c:v>27485</c:v>
                </c:pt>
                <c:pt idx="208" formatCode="m/d/yy">
                  <c:v>27515</c:v>
                </c:pt>
                <c:pt idx="209" formatCode="m/d/yy">
                  <c:v>27546</c:v>
                </c:pt>
                <c:pt idx="210" formatCode="m/d/yy">
                  <c:v>27576</c:v>
                </c:pt>
                <c:pt idx="211" formatCode="m/d/yy">
                  <c:v>27607</c:v>
                </c:pt>
                <c:pt idx="212" formatCode="m/d/yy">
                  <c:v>27638</c:v>
                </c:pt>
                <c:pt idx="213" formatCode="m/d/yy">
                  <c:v>27668</c:v>
                </c:pt>
                <c:pt idx="214" formatCode="m/d/yy">
                  <c:v>27699</c:v>
                </c:pt>
                <c:pt idx="215" formatCode="m/d/yy">
                  <c:v>27729</c:v>
                </c:pt>
                <c:pt idx="216" formatCode="m/d/yy">
                  <c:v>27760</c:v>
                </c:pt>
                <c:pt idx="217" formatCode="m/d/yy">
                  <c:v>27791</c:v>
                </c:pt>
                <c:pt idx="218" formatCode="m/d/yy">
                  <c:v>27820</c:v>
                </c:pt>
                <c:pt idx="219" formatCode="m/d/yy">
                  <c:v>27851</c:v>
                </c:pt>
                <c:pt idx="220" formatCode="m/d/yy">
                  <c:v>27881</c:v>
                </c:pt>
                <c:pt idx="221" formatCode="m/d/yy">
                  <c:v>27912</c:v>
                </c:pt>
                <c:pt idx="222" formatCode="m/d/yy">
                  <c:v>27942</c:v>
                </c:pt>
                <c:pt idx="223" formatCode="m/d/yy">
                  <c:v>27973</c:v>
                </c:pt>
                <c:pt idx="224" formatCode="m/d/yy">
                  <c:v>28004</c:v>
                </c:pt>
                <c:pt idx="225" formatCode="m/d/yy">
                  <c:v>28034</c:v>
                </c:pt>
                <c:pt idx="226" formatCode="m/d/yy">
                  <c:v>28065</c:v>
                </c:pt>
                <c:pt idx="227" formatCode="m/d/yy">
                  <c:v>28095</c:v>
                </c:pt>
                <c:pt idx="228" formatCode="m/d/yy">
                  <c:v>28126</c:v>
                </c:pt>
                <c:pt idx="229" formatCode="m/d/yy">
                  <c:v>28157</c:v>
                </c:pt>
                <c:pt idx="230" formatCode="m/d/yy">
                  <c:v>28185</c:v>
                </c:pt>
                <c:pt idx="231" formatCode="m/d/yy">
                  <c:v>28216</c:v>
                </c:pt>
                <c:pt idx="232" formatCode="m/d/yy">
                  <c:v>28246</c:v>
                </c:pt>
                <c:pt idx="233" formatCode="m/d/yy">
                  <c:v>28277</c:v>
                </c:pt>
                <c:pt idx="234" formatCode="m/d/yy">
                  <c:v>28307</c:v>
                </c:pt>
                <c:pt idx="235" formatCode="m/d/yy">
                  <c:v>28338</c:v>
                </c:pt>
                <c:pt idx="236" formatCode="m/d/yy">
                  <c:v>28369</c:v>
                </c:pt>
                <c:pt idx="237" formatCode="m/d/yy">
                  <c:v>28399</c:v>
                </c:pt>
                <c:pt idx="238" formatCode="m/d/yy">
                  <c:v>28430</c:v>
                </c:pt>
                <c:pt idx="239" formatCode="m/d/yy">
                  <c:v>28460</c:v>
                </c:pt>
                <c:pt idx="240" formatCode="m/d/yy">
                  <c:v>28491</c:v>
                </c:pt>
                <c:pt idx="241" formatCode="m/d/yy">
                  <c:v>28522</c:v>
                </c:pt>
                <c:pt idx="242" formatCode="m/d/yy">
                  <c:v>28550</c:v>
                </c:pt>
                <c:pt idx="243" formatCode="m/d/yy">
                  <c:v>28581</c:v>
                </c:pt>
                <c:pt idx="244" formatCode="m/d/yy">
                  <c:v>28611</c:v>
                </c:pt>
                <c:pt idx="245" formatCode="m/d/yy">
                  <c:v>28642</c:v>
                </c:pt>
                <c:pt idx="246" formatCode="m/d/yy">
                  <c:v>28672</c:v>
                </c:pt>
                <c:pt idx="247" formatCode="m/d/yy">
                  <c:v>28703</c:v>
                </c:pt>
                <c:pt idx="248" formatCode="m/d/yy">
                  <c:v>28734</c:v>
                </c:pt>
                <c:pt idx="249" formatCode="m/d/yy">
                  <c:v>28764</c:v>
                </c:pt>
                <c:pt idx="250" formatCode="m/d/yy">
                  <c:v>28795</c:v>
                </c:pt>
                <c:pt idx="251" formatCode="m/d/yy">
                  <c:v>28825</c:v>
                </c:pt>
                <c:pt idx="252" formatCode="m/d/yy">
                  <c:v>28856</c:v>
                </c:pt>
                <c:pt idx="253" formatCode="m/d/yy">
                  <c:v>28887</c:v>
                </c:pt>
                <c:pt idx="254" formatCode="m/d/yy">
                  <c:v>28915</c:v>
                </c:pt>
                <c:pt idx="255" formatCode="m/d/yy">
                  <c:v>28946</c:v>
                </c:pt>
                <c:pt idx="256" formatCode="m/d/yy">
                  <c:v>28976</c:v>
                </c:pt>
                <c:pt idx="257" formatCode="m/d/yy">
                  <c:v>29007</c:v>
                </c:pt>
                <c:pt idx="258" formatCode="m/d/yy">
                  <c:v>29037</c:v>
                </c:pt>
                <c:pt idx="259" formatCode="m/d/yy">
                  <c:v>29068</c:v>
                </c:pt>
                <c:pt idx="260" formatCode="m/d/yy">
                  <c:v>29099</c:v>
                </c:pt>
                <c:pt idx="261" formatCode="m/d/yy">
                  <c:v>29129</c:v>
                </c:pt>
                <c:pt idx="262" formatCode="m/d/yy">
                  <c:v>29160</c:v>
                </c:pt>
                <c:pt idx="263" formatCode="m/d/yy">
                  <c:v>29190</c:v>
                </c:pt>
                <c:pt idx="264" formatCode="m/d/yy">
                  <c:v>29221</c:v>
                </c:pt>
                <c:pt idx="265" formatCode="m/d/yy">
                  <c:v>29252</c:v>
                </c:pt>
                <c:pt idx="266" formatCode="m/d/yy">
                  <c:v>29281</c:v>
                </c:pt>
                <c:pt idx="267" formatCode="m/d/yy">
                  <c:v>29312</c:v>
                </c:pt>
                <c:pt idx="268" formatCode="m/d/yy">
                  <c:v>29342</c:v>
                </c:pt>
                <c:pt idx="269" formatCode="m/d/yy">
                  <c:v>29373</c:v>
                </c:pt>
                <c:pt idx="270" formatCode="m/d/yy">
                  <c:v>29403</c:v>
                </c:pt>
                <c:pt idx="271" formatCode="m/d/yy">
                  <c:v>29434</c:v>
                </c:pt>
                <c:pt idx="272" formatCode="m/d/yy">
                  <c:v>29465</c:v>
                </c:pt>
                <c:pt idx="273" formatCode="m/d/yy">
                  <c:v>29495</c:v>
                </c:pt>
                <c:pt idx="274" formatCode="m/d/yy">
                  <c:v>29526</c:v>
                </c:pt>
                <c:pt idx="275" formatCode="m/d/yy">
                  <c:v>29556</c:v>
                </c:pt>
                <c:pt idx="276" formatCode="m/d/yy">
                  <c:v>29587</c:v>
                </c:pt>
                <c:pt idx="277" formatCode="m/d/yy">
                  <c:v>29618</c:v>
                </c:pt>
                <c:pt idx="278" formatCode="m/d/yy">
                  <c:v>29646</c:v>
                </c:pt>
                <c:pt idx="279" formatCode="m/d/yy">
                  <c:v>29677</c:v>
                </c:pt>
                <c:pt idx="280" formatCode="m/d/yy">
                  <c:v>29707</c:v>
                </c:pt>
                <c:pt idx="281" formatCode="m/d/yy">
                  <c:v>29738</c:v>
                </c:pt>
                <c:pt idx="282" formatCode="m/d/yy">
                  <c:v>29768</c:v>
                </c:pt>
                <c:pt idx="283" formatCode="m/d/yy">
                  <c:v>29799</c:v>
                </c:pt>
                <c:pt idx="284" formatCode="m/d/yy">
                  <c:v>29830</c:v>
                </c:pt>
                <c:pt idx="285" formatCode="m/d/yy">
                  <c:v>29860</c:v>
                </c:pt>
                <c:pt idx="286" formatCode="m/d/yy">
                  <c:v>29891</c:v>
                </c:pt>
                <c:pt idx="287" formatCode="m/d/yy">
                  <c:v>29921</c:v>
                </c:pt>
                <c:pt idx="288" formatCode="m/d/yy">
                  <c:v>29952</c:v>
                </c:pt>
                <c:pt idx="289" formatCode="m/d/yy">
                  <c:v>29983</c:v>
                </c:pt>
                <c:pt idx="290" formatCode="m/d/yy">
                  <c:v>30011</c:v>
                </c:pt>
                <c:pt idx="291" formatCode="m/d/yy">
                  <c:v>30042</c:v>
                </c:pt>
                <c:pt idx="292" formatCode="m/d/yy">
                  <c:v>30072</c:v>
                </c:pt>
                <c:pt idx="293" formatCode="m/d/yy">
                  <c:v>30103</c:v>
                </c:pt>
                <c:pt idx="294" formatCode="m/d/yy">
                  <c:v>30133</c:v>
                </c:pt>
                <c:pt idx="295" formatCode="m/d/yy">
                  <c:v>30164</c:v>
                </c:pt>
                <c:pt idx="296" formatCode="m/d/yy">
                  <c:v>30195</c:v>
                </c:pt>
                <c:pt idx="297" formatCode="m/d/yy">
                  <c:v>30225</c:v>
                </c:pt>
                <c:pt idx="298" formatCode="m/d/yy">
                  <c:v>30256</c:v>
                </c:pt>
                <c:pt idx="299" formatCode="m/d/yy">
                  <c:v>30286</c:v>
                </c:pt>
                <c:pt idx="300" formatCode="m/d/yy">
                  <c:v>30317</c:v>
                </c:pt>
                <c:pt idx="301" formatCode="m/d/yy">
                  <c:v>30348</c:v>
                </c:pt>
                <c:pt idx="302" formatCode="m/d/yy">
                  <c:v>30376</c:v>
                </c:pt>
                <c:pt idx="303" formatCode="m/d/yy">
                  <c:v>30407</c:v>
                </c:pt>
                <c:pt idx="304" formatCode="m/d/yy">
                  <c:v>30437</c:v>
                </c:pt>
                <c:pt idx="305" formatCode="m/d/yy">
                  <c:v>30468</c:v>
                </c:pt>
                <c:pt idx="306" formatCode="m/d/yy">
                  <c:v>30498</c:v>
                </c:pt>
                <c:pt idx="307" formatCode="m/d/yy">
                  <c:v>30529</c:v>
                </c:pt>
                <c:pt idx="308" formatCode="m/d/yy">
                  <c:v>30560</c:v>
                </c:pt>
                <c:pt idx="309" formatCode="m/d/yy">
                  <c:v>30590</c:v>
                </c:pt>
                <c:pt idx="310" formatCode="m/d/yy">
                  <c:v>30621</c:v>
                </c:pt>
                <c:pt idx="311" formatCode="m/d/yy">
                  <c:v>30651</c:v>
                </c:pt>
                <c:pt idx="312" formatCode="m/d/yy">
                  <c:v>30682</c:v>
                </c:pt>
                <c:pt idx="313" formatCode="m/d/yy">
                  <c:v>30713</c:v>
                </c:pt>
                <c:pt idx="314" formatCode="m/d/yy">
                  <c:v>30742</c:v>
                </c:pt>
                <c:pt idx="315" formatCode="m/d/yy">
                  <c:v>30773</c:v>
                </c:pt>
                <c:pt idx="316" formatCode="m/d/yy">
                  <c:v>30803</c:v>
                </c:pt>
                <c:pt idx="317" formatCode="m/d/yy">
                  <c:v>30834</c:v>
                </c:pt>
                <c:pt idx="318" formatCode="m/d/yy">
                  <c:v>30864</c:v>
                </c:pt>
                <c:pt idx="319" formatCode="m/d/yy">
                  <c:v>30895</c:v>
                </c:pt>
                <c:pt idx="320" formatCode="m/d/yy">
                  <c:v>30926</c:v>
                </c:pt>
                <c:pt idx="321" formatCode="m/d/yy">
                  <c:v>30956</c:v>
                </c:pt>
                <c:pt idx="322" formatCode="m/d/yy">
                  <c:v>30987</c:v>
                </c:pt>
                <c:pt idx="323" formatCode="m/d/yy">
                  <c:v>31017</c:v>
                </c:pt>
                <c:pt idx="324" formatCode="m/d/yy">
                  <c:v>31048</c:v>
                </c:pt>
                <c:pt idx="325" formatCode="m/d/yy">
                  <c:v>31079</c:v>
                </c:pt>
                <c:pt idx="326" formatCode="m/d/yy">
                  <c:v>31107</c:v>
                </c:pt>
                <c:pt idx="327" formatCode="m/d/yy">
                  <c:v>31138</c:v>
                </c:pt>
                <c:pt idx="328" formatCode="m/d/yy">
                  <c:v>31168</c:v>
                </c:pt>
                <c:pt idx="329" formatCode="m/d/yy">
                  <c:v>31199</c:v>
                </c:pt>
                <c:pt idx="330" formatCode="m/d/yy">
                  <c:v>31229</c:v>
                </c:pt>
                <c:pt idx="331" formatCode="m/d/yy">
                  <c:v>31260</c:v>
                </c:pt>
                <c:pt idx="332" formatCode="m/d/yy">
                  <c:v>31291</c:v>
                </c:pt>
                <c:pt idx="333" formatCode="m/d/yy">
                  <c:v>31321</c:v>
                </c:pt>
                <c:pt idx="334" formatCode="m/d/yy">
                  <c:v>31352</c:v>
                </c:pt>
                <c:pt idx="335" formatCode="m/d/yy">
                  <c:v>31382</c:v>
                </c:pt>
                <c:pt idx="336" formatCode="m/d/yy">
                  <c:v>31413</c:v>
                </c:pt>
                <c:pt idx="337" formatCode="m/d/yy">
                  <c:v>31444</c:v>
                </c:pt>
                <c:pt idx="338" formatCode="m/d/yy">
                  <c:v>31472</c:v>
                </c:pt>
                <c:pt idx="339" formatCode="m/d/yy">
                  <c:v>31503</c:v>
                </c:pt>
                <c:pt idx="340" formatCode="m/d/yy">
                  <c:v>31533</c:v>
                </c:pt>
                <c:pt idx="341" formatCode="m/d/yy">
                  <c:v>31564</c:v>
                </c:pt>
                <c:pt idx="342" formatCode="m/d/yy">
                  <c:v>31594</c:v>
                </c:pt>
                <c:pt idx="343" formatCode="m/d/yy">
                  <c:v>31625</c:v>
                </c:pt>
                <c:pt idx="344" formatCode="m/d/yy">
                  <c:v>31656</c:v>
                </c:pt>
                <c:pt idx="345" formatCode="m/d/yy">
                  <c:v>31686</c:v>
                </c:pt>
                <c:pt idx="346" formatCode="m/d/yy">
                  <c:v>31717</c:v>
                </c:pt>
                <c:pt idx="347" formatCode="m/d/yy">
                  <c:v>31747</c:v>
                </c:pt>
                <c:pt idx="348" formatCode="m/d/yy">
                  <c:v>31778</c:v>
                </c:pt>
                <c:pt idx="349" formatCode="m/d/yy">
                  <c:v>31809</c:v>
                </c:pt>
                <c:pt idx="350" formatCode="m/d/yy">
                  <c:v>31837</c:v>
                </c:pt>
                <c:pt idx="351" formatCode="m/d/yy">
                  <c:v>31868</c:v>
                </c:pt>
                <c:pt idx="352" formatCode="m/d/yy">
                  <c:v>31898</c:v>
                </c:pt>
                <c:pt idx="353" formatCode="m/d/yy">
                  <c:v>31929</c:v>
                </c:pt>
                <c:pt idx="354" formatCode="m/d/yy">
                  <c:v>31959</c:v>
                </c:pt>
                <c:pt idx="355" formatCode="m/d/yy">
                  <c:v>31990</c:v>
                </c:pt>
                <c:pt idx="356" formatCode="m/d/yy">
                  <c:v>32021</c:v>
                </c:pt>
                <c:pt idx="357" formatCode="m/d/yy">
                  <c:v>32051</c:v>
                </c:pt>
                <c:pt idx="358" formatCode="m/d/yy">
                  <c:v>32082</c:v>
                </c:pt>
                <c:pt idx="359" formatCode="m/d/yy">
                  <c:v>32112</c:v>
                </c:pt>
                <c:pt idx="360" formatCode="m/d/yy">
                  <c:v>32143</c:v>
                </c:pt>
                <c:pt idx="361" formatCode="m/d/yy">
                  <c:v>32174</c:v>
                </c:pt>
                <c:pt idx="362" formatCode="m/d/yy">
                  <c:v>32203</c:v>
                </c:pt>
                <c:pt idx="363" formatCode="m/d/yy">
                  <c:v>32234</c:v>
                </c:pt>
                <c:pt idx="364" formatCode="m/d/yy">
                  <c:v>32264</c:v>
                </c:pt>
                <c:pt idx="365" formatCode="m/d/yy">
                  <c:v>32295</c:v>
                </c:pt>
                <c:pt idx="366" formatCode="m/d/yy">
                  <c:v>32325</c:v>
                </c:pt>
                <c:pt idx="367" formatCode="m/d/yy">
                  <c:v>32356</c:v>
                </c:pt>
                <c:pt idx="368" formatCode="m/d/yy">
                  <c:v>32387</c:v>
                </c:pt>
                <c:pt idx="369" formatCode="m/d/yy">
                  <c:v>32417</c:v>
                </c:pt>
                <c:pt idx="370" formatCode="m/d/yy">
                  <c:v>32448</c:v>
                </c:pt>
                <c:pt idx="371" formatCode="m/d/yy">
                  <c:v>32478</c:v>
                </c:pt>
                <c:pt idx="372" formatCode="m/d/yy">
                  <c:v>32509</c:v>
                </c:pt>
                <c:pt idx="373" formatCode="m/d/yy">
                  <c:v>32540</c:v>
                </c:pt>
                <c:pt idx="374" formatCode="m/d/yy">
                  <c:v>32568</c:v>
                </c:pt>
                <c:pt idx="375" formatCode="m/d/yy">
                  <c:v>32599</c:v>
                </c:pt>
                <c:pt idx="376" formatCode="m/d/yy">
                  <c:v>32629</c:v>
                </c:pt>
                <c:pt idx="377" formatCode="m/d/yy">
                  <c:v>32660</c:v>
                </c:pt>
                <c:pt idx="378" formatCode="m/d/yy">
                  <c:v>32690</c:v>
                </c:pt>
                <c:pt idx="379" formatCode="m/d/yy">
                  <c:v>32721</c:v>
                </c:pt>
                <c:pt idx="380" formatCode="m/d/yy">
                  <c:v>32752</c:v>
                </c:pt>
                <c:pt idx="381" formatCode="m/d/yy">
                  <c:v>32782</c:v>
                </c:pt>
                <c:pt idx="382" formatCode="m/d/yy">
                  <c:v>32813</c:v>
                </c:pt>
                <c:pt idx="383" formatCode="m/d/yy">
                  <c:v>32843</c:v>
                </c:pt>
                <c:pt idx="384" formatCode="m/d/yy">
                  <c:v>32874</c:v>
                </c:pt>
                <c:pt idx="385" formatCode="m/d/yy">
                  <c:v>32905</c:v>
                </c:pt>
                <c:pt idx="386" formatCode="m/d/yy">
                  <c:v>32933</c:v>
                </c:pt>
                <c:pt idx="387" formatCode="m/d/yy">
                  <c:v>32964</c:v>
                </c:pt>
                <c:pt idx="388" formatCode="m/d/yy">
                  <c:v>32994</c:v>
                </c:pt>
                <c:pt idx="389" formatCode="m/d/yy">
                  <c:v>33025</c:v>
                </c:pt>
                <c:pt idx="390" formatCode="m/d/yy">
                  <c:v>33055</c:v>
                </c:pt>
                <c:pt idx="391" formatCode="m/d/yy">
                  <c:v>33086</c:v>
                </c:pt>
                <c:pt idx="392" formatCode="m/d/yy">
                  <c:v>33117</c:v>
                </c:pt>
                <c:pt idx="393" formatCode="m/d/yy">
                  <c:v>33147</c:v>
                </c:pt>
                <c:pt idx="394" formatCode="m/d/yy">
                  <c:v>33178</c:v>
                </c:pt>
                <c:pt idx="395" formatCode="m/d/yy">
                  <c:v>33208</c:v>
                </c:pt>
                <c:pt idx="396" formatCode="m/d/yy">
                  <c:v>33239</c:v>
                </c:pt>
                <c:pt idx="397" formatCode="m/d/yy">
                  <c:v>33270</c:v>
                </c:pt>
                <c:pt idx="398" formatCode="m/d/yy">
                  <c:v>33298</c:v>
                </c:pt>
                <c:pt idx="399" formatCode="m/d/yy">
                  <c:v>33329</c:v>
                </c:pt>
                <c:pt idx="400" formatCode="m/d/yy">
                  <c:v>33359</c:v>
                </c:pt>
                <c:pt idx="401" formatCode="m/d/yy">
                  <c:v>33390</c:v>
                </c:pt>
                <c:pt idx="402" formatCode="m/d/yy">
                  <c:v>33420</c:v>
                </c:pt>
                <c:pt idx="403" formatCode="m/d/yy">
                  <c:v>33451</c:v>
                </c:pt>
                <c:pt idx="404" formatCode="m/d/yy">
                  <c:v>33482</c:v>
                </c:pt>
                <c:pt idx="405" formatCode="m/d/yy">
                  <c:v>33512</c:v>
                </c:pt>
                <c:pt idx="406" formatCode="m/d/yy">
                  <c:v>33543</c:v>
                </c:pt>
                <c:pt idx="407" formatCode="m/d/yy">
                  <c:v>33573</c:v>
                </c:pt>
                <c:pt idx="408" formatCode="m/d/yy">
                  <c:v>33604</c:v>
                </c:pt>
                <c:pt idx="409" formatCode="m/d/yy">
                  <c:v>33635</c:v>
                </c:pt>
                <c:pt idx="410" formatCode="m/d/yy">
                  <c:v>33664</c:v>
                </c:pt>
                <c:pt idx="411" formatCode="m/d/yy">
                  <c:v>33695</c:v>
                </c:pt>
                <c:pt idx="412" formatCode="m/d/yy">
                  <c:v>33725</c:v>
                </c:pt>
                <c:pt idx="413" formatCode="m/d/yy">
                  <c:v>33756</c:v>
                </c:pt>
                <c:pt idx="414" formatCode="m/d/yy">
                  <c:v>33786</c:v>
                </c:pt>
                <c:pt idx="415" formatCode="m/d/yy">
                  <c:v>33817</c:v>
                </c:pt>
                <c:pt idx="416" formatCode="m/d/yy">
                  <c:v>33848</c:v>
                </c:pt>
                <c:pt idx="417" formatCode="m/d/yy">
                  <c:v>33878</c:v>
                </c:pt>
                <c:pt idx="418" formatCode="m/d/yy">
                  <c:v>33909</c:v>
                </c:pt>
                <c:pt idx="419" formatCode="m/d/yy">
                  <c:v>33939</c:v>
                </c:pt>
                <c:pt idx="420" formatCode="m/d/yy">
                  <c:v>33970</c:v>
                </c:pt>
                <c:pt idx="421" formatCode="m/d/yy">
                  <c:v>34001</c:v>
                </c:pt>
                <c:pt idx="422" formatCode="m/d/yy">
                  <c:v>34029</c:v>
                </c:pt>
                <c:pt idx="423" formatCode="m/d/yy">
                  <c:v>34060</c:v>
                </c:pt>
                <c:pt idx="424" formatCode="m/d/yy">
                  <c:v>34090</c:v>
                </c:pt>
                <c:pt idx="425" formatCode="m/d/yy">
                  <c:v>34121</c:v>
                </c:pt>
                <c:pt idx="426" formatCode="m/d/yy">
                  <c:v>34151</c:v>
                </c:pt>
                <c:pt idx="427" formatCode="m/d/yy">
                  <c:v>34182</c:v>
                </c:pt>
                <c:pt idx="428" formatCode="m/d/yy">
                  <c:v>34213</c:v>
                </c:pt>
                <c:pt idx="429" formatCode="m/d/yy">
                  <c:v>34243</c:v>
                </c:pt>
                <c:pt idx="430" formatCode="m/d/yy">
                  <c:v>34274</c:v>
                </c:pt>
                <c:pt idx="431" formatCode="m/d/yy">
                  <c:v>34304</c:v>
                </c:pt>
                <c:pt idx="432" formatCode="m/d/yy">
                  <c:v>34335</c:v>
                </c:pt>
                <c:pt idx="433" formatCode="m/d/yy">
                  <c:v>34366</c:v>
                </c:pt>
                <c:pt idx="434" formatCode="m/d/yy">
                  <c:v>34394</c:v>
                </c:pt>
                <c:pt idx="435" formatCode="m/d/yy">
                  <c:v>34425</c:v>
                </c:pt>
                <c:pt idx="436" formatCode="m/d/yy">
                  <c:v>34455</c:v>
                </c:pt>
                <c:pt idx="437" formatCode="m/d/yy">
                  <c:v>34486</c:v>
                </c:pt>
                <c:pt idx="438" formatCode="m/d/yy">
                  <c:v>34516</c:v>
                </c:pt>
                <c:pt idx="439" formatCode="m/d/yy">
                  <c:v>34547</c:v>
                </c:pt>
                <c:pt idx="440" formatCode="m/d/yy">
                  <c:v>34578</c:v>
                </c:pt>
                <c:pt idx="441" formatCode="m/d/yy">
                  <c:v>34608</c:v>
                </c:pt>
                <c:pt idx="442" formatCode="m/d/yy">
                  <c:v>34639</c:v>
                </c:pt>
                <c:pt idx="443" formatCode="m/d/yy">
                  <c:v>34669</c:v>
                </c:pt>
                <c:pt idx="444" formatCode="m/d/yy">
                  <c:v>34700</c:v>
                </c:pt>
                <c:pt idx="445" formatCode="m/d/yy">
                  <c:v>34731</c:v>
                </c:pt>
                <c:pt idx="446" formatCode="m/d/yy">
                  <c:v>34759</c:v>
                </c:pt>
                <c:pt idx="447" formatCode="m/d/yy">
                  <c:v>34790</c:v>
                </c:pt>
                <c:pt idx="448" formatCode="m/d/yy">
                  <c:v>34820</c:v>
                </c:pt>
                <c:pt idx="449" formatCode="m/d/yy">
                  <c:v>34851</c:v>
                </c:pt>
                <c:pt idx="450" formatCode="m/d/yy">
                  <c:v>34881</c:v>
                </c:pt>
                <c:pt idx="451" formatCode="m/d/yy">
                  <c:v>34912</c:v>
                </c:pt>
                <c:pt idx="452" formatCode="m/d/yy">
                  <c:v>34943</c:v>
                </c:pt>
                <c:pt idx="453" formatCode="m/d/yy">
                  <c:v>34973</c:v>
                </c:pt>
                <c:pt idx="454" formatCode="m/d/yy">
                  <c:v>35004</c:v>
                </c:pt>
                <c:pt idx="455" formatCode="m/d/yy">
                  <c:v>35034</c:v>
                </c:pt>
                <c:pt idx="456" formatCode="m/d/yy">
                  <c:v>35065</c:v>
                </c:pt>
                <c:pt idx="457" formatCode="m/d/yy">
                  <c:v>35096</c:v>
                </c:pt>
                <c:pt idx="458" formatCode="m/d/yy">
                  <c:v>35125</c:v>
                </c:pt>
                <c:pt idx="459" formatCode="m/d/yy">
                  <c:v>35156</c:v>
                </c:pt>
                <c:pt idx="460" formatCode="m/d/yy">
                  <c:v>35186</c:v>
                </c:pt>
                <c:pt idx="461" formatCode="m/d/yy">
                  <c:v>35217</c:v>
                </c:pt>
                <c:pt idx="462" formatCode="m/d/yy">
                  <c:v>35247</c:v>
                </c:pt>
                <c:pt idx="463" formatCode="m/d/yy">
                  <c:v>35278</c:v>
                </c:pt>
                <c:pt idx="464" formatCode="m/d/yy">
                  <c:v>35309</c:v>
                </c:pt>
                <c:pt idx="465" formatCode="m/d/yy">
                  <c:v>35339</c:v>
                </c:pt>
                <c:pt idx="466" formatCode="m/d/yy">
                  <c:v>35370</c:v>
                </c:pt>
                <c:pt idx="467" formatCode="m/d/yy">
                  <c:v>35400</c:v>
                </c:pt>
                <c:pt idx="468" formatCode="m/d/yy">
                  <c:v>35431</c:v>
                </c:pt>
                <c:pt idx="469" formatCode="m/d/yy">
                  <c:v>35462</c:v>
                </c:pt>
                <c:pt idx="470" formatCode="m/d/yy">
                  <c:v>35490</c:v>
                </c:pt>
                <c:pt idx="471" formatCode="m/d/yy">
                  <c:v>35521</c:v>
                </c:pt>
                <c:pt idx="472" formatCode="m/d/yy">
                  <c:v>35551</c:v>
                </c:pt>
                <c:pt idx="473" formatCode="m/d/yy">
                  <c:v>35582</c:v>
                </c:pt>
                <c:pt idx="474" formatCode="m/d/yy">
                  <c:v>35612</c:v>
                </c:pt>
                <c:pt idx="475" formatCode="m/d/yy">
                  <c:v>35643</c:v>
                </c:pt>
                <c:pt idx="476" formatCode="m/d/yy">
                  <c:v>35674</c:v>
                </c:pt>
                <c:pt idx="477" formatCode="m/d/yy">
                  <c:v>35704</c:v>
                </c:pt>
                <c:pt idx="478" formatCode="m/d/yy">
                  <c:v>35735</c:v>
                </c:pt>
                <c:pt idx="479" formatCode="m/d/yy">
                  <c:v>35765</c:v>
                </c:pt>
                <c:pt idx="480" formatCode="m/d/yy">
                  <c:v>35796</c:v>
                </c:pt>
                <c:pt idx="481" formatCode="m/d/yy">
                  <c:v>35827</c:v>
                </c:pt>
                <c:pt idx="482" formatCode="m/d/yy">
                  <c:v>35855</c:v>
                </c:pt>
                <c:pt idx="483" formatCode="m/d/yy">
                  <c:v>35886</c:v>
                </c:pt>
                <c:pt idx="484" formatCode="m/d/yy">
                  <c:v>35916</c:v>
                </c:pt>
                <c:pt idx="485" formatCode="m/d/yy">
                  <c:v>35947</c:v>
                </c:pt>
                <c:pt idx="486" formatCode="m/d/yy">
                  <c:v>35977</c:v>
                </c:pt>
                <c:pt idx="487" formatCode="m/d/yy">
                  <c:v>36008</c:v>
                </c:pt>
                <c:pt idx="488" formatCode="m/d/yy">
                  <c:v>36039</c:v>
                </c:pt>
                <c:pt idx="489" formatCode="m/d/yy">
                  <c:v>36069</c:v>
                </c:pt>
                <c:pt idx="490" formatCode="m/d/yy">
                  <c:v>36100</c:v>
                </c:pt>
                <c:pt idx="491" formatCode="m/d/yy">
                  <c:v>36130</c:v>
                </c:pt>
                <c:pt idx="492" formatCode="m/d/yy">
                  <c:v>36161</c:v>
                </c:pt>
                <c:pt idx="493" formatCode="m/d/yy">
                  <c:v>36192</c:v>
                </c:pt>
                <c:pt idx="494" formatCode="m/d/yy">
                  <c:v>36220</c:v>
                </c:pt>
                <c:pt idx="495" formatCode="m/d/yy">
                  <c:v>36251</c:v>
                </c:pt>
                <c:pt idx="496" formatCode="m/d/yy">
                  <c:v>36281</c:v>
                </c:pt>
                <c:pt idx="497" formatCode="m/d/yy">
                  <c:v>36312</c:v>
                </c:pt>
                <c:pt idx="498" formatCode="m/d/yy">
                  <c:v>36342</c:v>
                </c:pt>
                <c:pt idx="499" formatCode="m/d/yy">
                  <c:v>36373</c:v>
                </c:pt>
                <c:pt idx="500" formatCode="m/d/yy">
                  <c:v>36404</c:v>
                </c:pt>
                <c:pt idx="501" formatCode="m/d/yy">
                  <c:v>36434</c:v>
                </c:pt>
                <c:pt idx="502" formatCode="m/d/yy">
                  <c:v>36465</c:v>
                </c:pt>
                <c:pt idx="503" formatCode="m/d/yy">
                  <c:v>36495</c:v>
                </c:pt>
                <c:pt idx="504" formatCode="m/d/yy">
                  <c:v>36526</c:v>
                </c:pt>
                <c:pt idx="505" formatCode="m/d/yy">
                  <c:v>36557</c:v>
                </c:pt>
                <c:pt idx="506" formatCode="m/d/yy">
                  <c:v>36586</c:v>
                </c:pt>
                <c:pt idx="507" formatCode="m/d/yy">
                  <c:v>36617</c:v>
                </c:pt>
                <c:pt idx="508" formatCode="m/d/yy">
                  <c:v>36647</c:v>
                </c:pt>
                <c:pt idx="509" formatCode="m/d/yy">
                  <c:v>36678</c:v>
                </c:pt>
                <c:pt idx="510" formatCode="m/d/yy">
                  <c:v>36708</c:v>
                </c:pt>
                <c:pt idx="511" formatCode="m/d/yy">
                  <c:v>36739</c:v>
                </c:pt>
                <c:pt idx="512" formatCode="m/d/yy">
                  <c:v>36770</c:v>
                </c:pt>
                <c:pt idx="513" formatCode="m/d/yy">
                  <c:v>36800</c:v>
                </c:pt>
                <c:pt idx="514" formatCode="m/d/yy">
                  <c:v>36831</c:v>
                </c:pt>
                <c:pt idx="515" formatCode="m/d/yy">
                  <c:v>36861</c:v>
                </c:pt>
                <c:pt idx="516" formatCode="m/d/yy">
                  <c:v>36892</c:v>
                </c:pt>
                <c:pt idx="517" formatCode="m/d/yy">
                  <c:v>36923</c:v>
                </c:pt>
                <c:pt idx="518" formatCode="m/d/yy">
                  <c:v>36951</c:v>
                </c:pt>
                <c:pt idx="519" formatCode="m/d/yy">
                  <c:v>36982</c:v>
                </c:pt>
                <c:pt idx="520" formatCode="m/d/yy">
                  <c:v>37012</c:v>
                </c:pt>
                <c:pt idx="521" formatCode="m/d/yy">
                  <c:v>37043</c:v>
                </c:pt>
                <c:pt idx="522" formatCode="m/d/yy">
                  <c:v>37073</c:v>
                </c:pt>
                <c:pt idx="523" formatCode="m/d/yy">
                  <c:v>37104</c:v>
                </c:pt>
                <c:pt idx="524" formatCode="m/d/yy">
                  <c:v>37135</c:v>
                </c:pt>
                <c:pt idx="525" formatCode="m/d/yy">
                  <c:v>37165</c:v>
                </c:pt>
                <c:pt idx="526" formatCode="m/d/yy">
                  <c:v>37196</c:v>
                </c:pt>
                <c:pt idx="527" formatCode="m/d/yy">
                  <c:v>37226</c:v>
                </c:pt>
                <c:pt idx="528" formatCode="m/d/yy">
                  <c:v>37257</c:v>
                </c:pt>
                <c:pt idx="529" formatCode="m/d/yy">
                  <c:v>37288</c:v>
                </c:pt>
                <c:pt idx="530" formatCode="m/d/yy">
                  <c:v>37316</c:v>
                </c:pt>
                <c:pt idx="531" formatCode="m/d/yy">
                  <c:v>37347</c:v>
                </c:pt>
                <c:pt idx="532" formatCode="m/d/yy">
                  <c:v>37377</c:v>
                </c:pt>
                <c:pt idx="533" formatCode="m/d/yy">
                  <c:v>37408</c:v>
                </c:pt>
                <c:pt idx="534" formatCode="m/d/yy">
                  <c:v>37438</c:v>
                </c:pt>
                <c:pt idx="535" formatCode="m/d/yy">
                  <c:v>37469</c:v>
                </c:pt>
                <c:pt idx="536" formatCode="m/d/yy">
                  <c:v>37500</c:v>
                </c:pt>
                <c:pt idx="537" formatCode="m/d/yy">
                  <c:v>37530</c:v>
                </c:pt>
                <c:pt idx="538" formatCode="m/d/yy">
                  <c:v>37561</c:v>
                </c:pt>
                <c:pt idx="539" formatCode="m/d/yy">
                  <c:v>37591</c:v>
                </c:pt>
                <c:pt idx="540" formatCode="m/d/yy">
                  <c:v>37622</c:v>
                </c:pt>
                <c:pt idx="541" formatCode="m/d/yy">
                  <c:v>37653</c:v>
                </c:pt>
                <c:pt idx="542" formatCode="m/d/yy">
                  <c:v>37681</c:v>
                </c:pt>
                <c:pt idx="543" formatCode="m/d/yy">
                  <c:v>37712</c:v>
                </c:pt>
                <c:pt idx="544" formatCode="m/d/yy">
                  <c:v>37742</c:v>
                </c:pt>
                <c:pt idx="545" formatCode="m/d/yy">
                  <c:v>37773</c:v>
                </c:pt>
                <c:pt idx="546" formatCode="m/d/yy">
                  <c:v>37803</c:v>
                </c:pt>
                <c:pt idx="547" formatCode="m/d/yy">
                  <c:v>37834</c:v>
                </c:pt>
                <c:pt idx="548" formatCode="m/d/yy">
                  <c:v>37865</c:v>
                </c:pt>
                <c:pt idx="549" formatCode="m/d/yy">
                  <c:v>37895</c:v>
                </c:pt>
                <c:pt idx="550" formatCode="m/d/yy">
                  <c:v>37926</c:v>
                </c:pt>
                <c:pt idx="551" formatCode="m/d/yy">
                  <c:v>37956</c:v>
                </c:pt>
                <c:pt idx="552" formatCode="m/d/yy">
                  <c:v>37987</c:v>
                </c:pt>
                <c:pt idx="553" formatCode="m/d/yy">
                  <c:v>38018</c:v>
                </c:pt>
                <c:pt idx="554" formatCode="m/d/yy">
                  <c:v>38047</c:v>
                </c:pt>
                <c:pt idx="555" formatCode="m/d/yy">
                  <c:v>38078</c:v>
                </c:pt>
                <c:pt idx="556" formatCode="m/d/yy">
                  <c:v>38108</c:v>
                </c:pt>
                <c:pt idx="557" formatCode="m/d/yy">
                  <c:v>38139</c:v>
                </c:pt>
                <c:pt idx="558" formatCode="m/d/yy">
                  <c:v>38169</c:v>
                </c:pt>
                <c:pt idx="559" formatCode="m/d/yy">
                  <c:v>38200</c:v>
                </c:pt>
                <c:pt idx="560" formatCode="m/d/yy">
                  <c:v>38231</c:v>
                </c:pt>
                <c:pt idx="561" formatCode="m/d/yy">
                  <c:v>38261</c:v>
                </c:pt>
                <c:pt idx="562" formatCode="m/d/yy">
                  <c:v>38292</c:v>
                </c:pt>
                <c:pt idx="563" formatCode="m/d/yy">
                  <c:v>38322</c:v>
                </c:pt>
                <c:pt idx="564" formatCode="m/d/yy">
                  <c:v>38353</c:v>
                </c:pt>
                <c:pt idx="565" formatCode="m/d/yy">
                  <c:v>38384</c:v>
                </c:pt>
                <c:pt idx="566" formatCode="m/d/yy">
                  <c:v>38412</c:v>
                </c:pt>
                <c:pt idx="567" formatCode="m/d/yy">
                  <c:v>38443</c:v>
                </c:pt>
                <c:pt idx="568" formatCode="m/d/yy">
                  <c:v>38473</c:v>
                </c:pt>
                <c:pt idx="569" formatCode="m/d/yy">
                  <c:v>38504</c:v>
                </c:pt>
                <c:pt idx="570" formatCode="m/d/yy">
                  <c:v>38534</c:v>
                </c:pt>
                <c:pt idx="571" formatCode="m/d/yy">
                  <c:v>38565</c:v>
                </c:pt>
                <c:pt idx="572" formatCode="m/d/yy">
                  <c:v>38596</c:v>
                </c:pt>
                <c:pt idx="573" formatCode="m/d/yy">
                  <c:v>38626</c:v>
                </c:pt>
                <c:pt idx="574" formatCode="m/d/yy">
                  <c:v>38657</c:v>
                </c:pt>
                <c:pt idx="575" formatCode="m/d/yy">
                  <c:v>38687</c:v>
                </c:pt>
                <c:pt idx="576" formatCode="m/d/yy">
                  <c:v>38718</c:v>
                </c:pt>
                <c:pt idx="577" formatCode="m/d/yy">
                  <c:v>38749</c:v>
                </c:pt>
                <c:pt idx="578" formatCode="m/d/yy">
                  <c:v>38777</c:v>
                </c:pt>
                <c:pt idx="579" formatCode="m/d/yy">
                  <c:v>38808</c:v>
                </c:pt>
                <c:pt idx="580" formatCode="m/d/yy">
                  <c:v>38838</c:v>
                </c:pt>
                <c:pt idx="581" formatCode="m/d/yy">
                  <c:v>38869</c:v>
                </c:pt>
                <c:pt idx="582" formatCode="m/d/yy">
                  <c:v>38899</c:v>
                </c:pt>
                <c:pt idx="583" formatCode="m/d/yy">
                  <c:v>38930</c:v>
                </c:pt>
                <c:pt idx="584" formatCode="m/d/yy">
                  <c:v>38961</c:v>
                </c:pt>
                <c:pt idx="585" formatCode="m/d/yy">
                  <c:v>38991</c:v>
                </c:pt>
                <c:pt idx="586" formatCode="m/d/yy">
                  <c:v>39022</c:v>
                </c:pt>
                <c:pt idx="587" formatCode="m/d/yy">
                  <c:v>39052</c:v>
                </c:pt>
                <c:pt idx="588" formatCode="m/d/yy">
                  <c:v>39083</c:v>
                </c:pt>
                <c:pt idx="589" formatCode="m/d/yy">
                  <c:v>39114</c:v>
                </c:pt>
                <c:pt idx="590" formatCode="m/d/yy">
                  <c:v>39142</c:v>
                </c:pt>
                <c:pt idx="591" formatCode="m/d/yy">
                  <c:v>39173</c:v>
                </c:pt>
                <c:pt idx="592" formatCode="m/d/yy">
                  <c:v>39203</c:v>
                </c:pt>
                <c:pt idx="593" formatCode="m/d/yy">
                  <c:v>39234</c:v>
                </c:pt>
                <c:pt idx="594" formatCode="m/d/yy">
                  <c:v>39264</c:v>
                </c:pt>
                <c:pt idx="595" formatCode="m/d/yy">
                  <c:v>39295</c:v>
                </c:pt>
                <c:pt idx="596" formatCode="m/d/yy">
                  <c:v>39326</c:v>
                </c:pt>
                <c:pt idx="597" formatCode="m/d/yy">
                  <c:v>39356</c:v>
                </c:pt>
                <c:pt idx="598" formatCode="m/d/yy">
                  <c:v>39387</c:v>
                </c:pt>
                <c:pt idx="599" formatCode="m/d/yy">
                  <c:v>39417</c:v>
                </c:pt>
                <c:pt idx="600" formatCode="m/d/yy">
                  <c:v>39448</c:v>
                </c:pt>
                <c:pt idx="601" formatCode="m/d/yy">
                  <c:v>39479</c:v>
                </c:pt>
                <c:pt idx="602" formatCode="m/d/yy">
                  <c:v>39508</c:v>
                </c:pt>
                <c:pt idx="603" formatCode="m/d/yy">
                  <c:v>39539</c:v>
                </c:pt>
                <c:pt idx="604" formatCode="m/d/yy">
                  <c:v>39569</c:v>
                </c:pt>
                <c:pt idx="605" formatCode="m/d/yy">
                  <c:v>39600</c:v>
                </c:pt>
                <c:pt idx="606" formatCode="m/d/yy">
                  <c:v>39630</c:v>
                </c:pt>
                <c:pt idx="607" formatCode="m/d/yy">
                  <c:v>39661</c:v>
                </c:pt>
                <c:pt idx="608" formatCode="m/d/yy">
                  <c:v>39692</c:v>
                </c:pt>
                <c:pt idx="609" formatCode="m/d/yy">
                  <c:v>39722</c:v>
                </c:pt>
                <c:pt idx="610" formatCode="m/d/yy">
                  <c:v>39753</c:v>
                </c:pt>
                <c:pt idx="611" formatCode="m/d/yy">
                  <c:v>39783</c:v>
                </c:pt>
                <c:pt idx="612" formatCode="m/d/yy">
                  <c:v>39814</c:v>
                </c:pt>
                <c:pt idx="613" formatCode="m/d/yy">
                  <c:v>39845</c:v>
                </c:pt>
                <c:pt idx="614" formatCode="m/d/yy">
                  <c:v>39873</c:v>
                </c:pt>
                <c:pt idx="615" formatCode="m/d/yy">
                  <c:v>39904</c:v>
                </c:pt>
                <c:pt idx="616" formatCode="m/d/yy">
                  <c:v>39934</c:v>
                </c:pt>
                <c:pt idx="617" formatCode="m/d/yy">
                  <c:v>39965</c:v>
                </c:pt>
                <c:pt idx="618" formatCode="m/d/yy">
                  <c:v>39995</c:v>
                </c:pt>
                <c:pt idx="619" formatCode="m/d/yy">
                  <c:v>40026</c:v>
                </c:pt>
                <c:pt idx="620" formatCode="m/d/yy">
                  <c:v>40057</c:v>
                </c:pt>
                <c:pt idx="621" formatCode="m/d/yy">
                  <c:v>40087</c:v>
                </c:pt>
                <c:pt idx="622" formatCode="m/d/yy">
                  <c:v>40118</c:v>
                </c:pt>
                <c:pt idx="623" formatCode="m/d/yy">
                  <c:v>40148</c:v>
                </c:pt>
                <c:pt idx="624" formatCode="m/d/yy">
                  <c:v>40179</c:v>
                </c:pt>
                <c:pt idx="625" formatCode="m/d/yy">
                  <c:v>40210</c:v>
                </c:pt>
                <c:pt idx="626" formatCode="m/d/yy">
                  <c:v>40238</c:v>
                </c:pt>
                <c:pt idx="627" formatCode="m/d/yy">
                  <c:v>40269</c:v>
                </c:pt>
                <c:pt idx="628" formatCode="m/d/yy">
                  <c:v>40299</c:v>
                </c:pt>
                <c:pt idx="629" formatCode="m/d/yy">
                  <c:v>40330</c:v>
                </c:pt>
                <c:pt idx="630" formatCode="m/d/yy">
                  <c:v>40360</c:v>
                </c:pt>
                <c:pt idx="631" formatCode="m/d/yy">
                  <c:v>40391</c:v>
                </c:pt>
                <c:pt idx="632" formatCode="m/d/yy">
                  <c:v>40422</c:v>
                </c:pt>
                <c:pt idx="633" formatCode="m/d/yy">
                  <c:v>40452</c:v>
                </c:pt>
                <c:pt idx="634" formatCode="m/d/yy">
                  <c:v>40483</c:v>
                </c:pt>
                <c:pt idx="635" formatCode="m/d/yy">
                  <c:v>40513</c:v>
                </c:pt>
                <c:pt idx="636" formatCode="m/d/yy">
                  <c:v>40544</c:v>
                </c:pt>
                <c:pt idx="637" formatCode="m/d/yy">
                  <c:v>40575</c:v>
                </c:pt>
                <c:pt idx="638" formatCode="m/d/yy">
                  <c:v>40603</c:v>
                </c:pt>
                <c:pt idx="639" formatCode="m/d/yy">
                  <c:v>40634</c:v>
                </c:pt>
                <c:pt idx="640" formatCode="m/d/yy">
                  <c:v>40664</c:v>
                </c:pt>
                <c:pt idx="641" formatCode="m/d/yy">
                  <c:v>40695</c:v>
                </c:pt>
                <c:pt idx="642" formatCode="m/d/yy">
                  <c:v>40725</c:v>
                </c:pt>
                <c:pt idx="643" formatCode="m/d/yy">
                  <c:v>40756</c:v>
                </c:pt>
                <c:pt idx="644" formatCode="m/d/yy">
                  <c:v>40787</c:v>
                </c:pt>
                <c:pt idx="645" formatCode="m/d/yy">
                  <c:v>40817</c:v>
                </c:pt>
                <c:pt idx="646" formatCode="m/d/yy">
                  <c:v>40848</c:v>
                </c:pt>
                <c:pt idx="647" formatCode="m/d/yy">
                  <c:v>40878</c:v>
                </c:pt>
                <c:pt idx="648" formatCode="m/d/yy">
                  <c:v>40909</c:v>
                </c:pt>
                <c:pt idx="649" formatCode="m/d/yy">
                  <c:v>40940</c:v>
                </c:pt>
                <c:pt idx="650" formatCode="m/d/yy">
                  <c:v>40969</c:v>
                </c:pt>
                <c:pt idx="651" formatCode="m/d/yy">
                  <c:v>41000</c:v>
                </c:pt>
                <c:pt idx="652" formatCode="m/d/yy">
                  <c:v>41030</c:v>
                </c:pt>
                <c:pt idx="653" formatCode="m/d/yy">
                  <c:v>41061</c:v>
                </c:pt>
                <c:pt idx="654" formatCode="m/d/yy">
                  <c:v>41091</c:v>
                </c:pt>
                <c:pt idx="655" formatCode="m/d/yy">
                  <c:v>41122</c:v>
                </c:pt>
                <c:pt idx="656" formatCode="m/d/yy">
                  <c:v>41153</c:v>
                </c:pt>
                <c:pt idx="657" formatCode="m/d/yy">
                  <c:v>41183</c:v>
                </c:pt>
                <c:pt idx="658" formatCode="m/d/yy">
                  <c:v>41214</c:v>
                </c:pt>
                <c:pt idx="659" formatCode="m/d/yy">
                  <c:v>41244</c:v>
                </c:pt>
                <c:pt idx="660" formatCode="m/d/yy">
                  <c:v>41275</c:v>
                </c:pt>
                <c:pt idx="661" formatCode="m/d/yy">
                  <c:v>41306</c:v>
                </c:pt>
                <c:pt idx="662" formatCode="m/d/yy">
                  <c:v>41334</c:v>
                </c:pt>
                <c:pt idx="663" formatCode="m/d/yy">
                  <c:v>41365</c:v>
                </c:pt>
                <c:pt idx="664" formatCode="m/d/yy">
                  <c:v>41395</c:v>
                </c:pt>
                <c:pt idx="665" formatCode="m/d/yy">
                  <c:v>41426</c:v>
                </c:pt>
                <c:pt idx="666" formatCode="m/d/yy">
                  <c:v>41456</c:v>
                </c:pt>
                <c:pt idx="667" formatCode="m/d/yy">
                  <c:v>41487</c:v>
                </c:pt>
                <c:pt idx="668" formatCode="m/d/yy">
                  <c:v>41518</c:v>
                </c:pt>
                <c:pt idx="669" formatCode="m/d/yy">
                  <c:v>41548</c:v>
                </c:pt>
                <c:pt idx="670" formatCode="m/d/yy">
                  <c:v>41579</c:v>
                </c:pt>
                <c:pt idx="671" formatCode="m/d/yy">
                  <c:v>41609</c:v>
                </c:pt>
                <c:pt idx="672" formatCode="m/d/yy">
                  <c:v>41640</c:v>
                </c:pt>
                <c:pt idx="673" formatCode="m/d/yy">
                  <c:v>41671</c:v>
                </c:pt>
                <c:pt idx="674" formatCode="m/d/yy">
                  <c:v>41699</c:v>
                </c:pt>
                <c:pt idx="675" formatCode="m/d/yy">
                  <c:v>41730</c:v>
                </c:pt>
                <c:pt idx="676" formatCode="m/d/yy">
                  <c:v>41760</c:v>
                </c:pt>
                <c:pt idx="677" formatCode="m/d/yy">
                  <c:v>41791</c:v>
                </c:pt>
                <c:pt idx="678" formatCode="m/d/yy">
                  <c:v>41821</c:v>
                </c:pt>
                <c:pt idx="679" formatCode="m/d/yy">
                  <c:v>41852</c:v>
                </c:pt>
                <c:pt idx="680" formatCode="m/d/yy">
                  <c:v>41883</c:v>
                </c:pt>
                <c:pt idx="681" formatCode="m/d/yy">
                  <c:v>41913</c:v>
                </c:pt>
                <c:pt idx="682" formatCode="m/d/yy">
                  <c:v>41944</c:v>
                </c:pt>
                <c:pt idx="683" formatCode="m/d/yy">
                  <c:v>41974</c:v>
                </c:pt>
                <c:pt idx="684" formatCode="m/d/yy">
                  <c:v>42005</c:v>
                </c:pt>
                <c:pt idx="685" formatCode="m/d/yy">
                  <c:v>42036</c:v>
                </c:pt>
                <c:pt idx="686" formatCode="m/d/yy">
                  <c:v>42064</c:v>
                </c:pt>
                <c:pt idx="687" formatCode="m/d/yy">
                  <c:v>42095</c:v>
                </c:pt>
                <c:pt idx="688" formatCode="m/d/yy">
                  <c:v>42125</c:v>
                </c:pt>
                <c:pt idx="689" formatCode="m/d/yy">
                  <c:v>42156</c:v>
                </c:pt>
                <c:pt idx="690" formatCode="m/d/yy">
                  <c:v>42186</c:v>
                </c:pt>
                <c:pt idx="691" formatCode="m/d/yy">
                  <c:v>42217</c:v>
                </c:pt>
                <c:pt idx="692" formatCode="m/d/yy">
                  <c:v>42248</c:v>
                </c:pt>
                <c:pt idx="693" formatCode="m/d/yy">
                  <c:v>42278</c:v>
                </c:pt>
                <c:pt idx="694" formatCode="m/d/yy">
                  <c:v>42309</c:v>
                </c:pt>
                <c:pt idx="695" formatCode="m/d/yy">
                  <c:v>42339</c:v>
                </c:pt>
                <c:pt idx="696" formatCode="m/d/yy">
                  <c:v>42370</c:v>
                </c:pt>
                <c:pt idx="697" formatCode="m/d/yy">
                  <c:v>42401</c:v>
                </c:pt>
                <c:pt idx="698" formatCode="m/d/yy">
                  <c:v>42430</c:v>
                </c:pt>
                <c:pt idx="699" formatCode="m/d/yy">
                  <c:v>42461</c:v>
                </c:pt>
                <c:pt idx="700" formatCode="m/d/yy">
                  <c:v>42491</c:v>
                </c:pt>
                <c:pt idx="701" formatCode="m/d/yy">
                  <c:v>42522</c:v>
                </c:pt>
                <c:pt idx="702" formatCode="m/d/yy">
                  <c:v>42552</c:v>
                </c:pt>
                <c:pt idx="703" formatCode="m/d/yy">
                  <c:v>42583</c:v>
                </c:pt>
                <c:pt idx="704" formatCode="m/d/yy">
                  <c:v>42614</c:v>
                </c:pt>
                <c:pt idx="705" formatCode="m/d/yy">
                  <c:v>42644</c:v>
                </c:pt>
                <c:pt idx="706" formatCode="m/d/yy">
                  <c:v>42675</c:v>
                </c:pt>
                <c:pt idx="707" formatCode="m/d/yy">
                  <c:v>42705</c:v>
                </c:pt>
                <c:pt idx="708" formatCode="m/d/yy">
                  <c:v>42736</c:v>
                </c:pt>
                <c:pt idx="709" formatCode="m/d/yy">
                  <c:v>42767</c:v>
                </c:pt>
                <c:pt idx="710" formatCode="m/d/yy">
                  <c:v>42795</c:v>
                </c:pt>
                <c:pt idx="711" formatCode="m/d/yy">
                  <c:v>42826</c:v>
                </c:pt>
                <c:pt idx="712" formatCode="m/d/yy">
                  <c:v>42856</c:v>
                </c:pt>
                <c:pt idx="713" formatCode="m/d/yy">
                  <c:v>42887</c:v>
                </c:pt>
                <c:pt idx="714" formatCode="m/d/yy">
                  <c:v>42917</c:v>
                </c:pt>
                <c:pt idx="715" formatCode="m/d/yy">
                  <c:v>42948</c:v>
                </c:pt>
                <c:pt idx="716" formatCode="m/d/yy">
                  <c:v>42979</c:v>
                </c:pt>
                <c:pt idx="717" formatCode="m/d/yy">
                  <c:v>43009</c:v>
                </c:pt>
                <c:pt idx="718" formatCode="m/d/yy">
                  <c:v>43040</c:v>
                </c:pt>
                <c:pt idx="719" formatCode="m/d/yy">
                  <c:v>43070</c:v>
                </c:pt>
                <c:pt idx="720" formatCode="m/d/yy">
                  <c:v>43101</c:v>
                </c:pt>
                <c:pt idx="721" formatCode="m/d/yy">
                  <c:v>43132</c:v>
                </c:pt>
                <c:pt idx="722" formatCode="m/d/yy">
                  <c:v>43160</c:v>
                </c:pt>
                <c:pt idx="723" formatCode="m/d/yy">
                  <c:v>43191</c:v>
                </c:pt>
                <c:pt idx="724" formatCode="m/d/yy">
                  <c:v>43221</c:v>
                </c:pt>
                <c:pt idx="725" formatCode="m/d/yy">
                  <c:v>43252</c:v>
                </c:pt>
                <c:pt idx="726" formatCode="m/d/yy">
                  <c:v>43282</c:v>
                </c:pt>
                <c:pt idx="727" formatCode="m/d/yy">
                  <c:v>43313</c:v>
                </c:pt>
                <c:pt idx="728" formatCode="m/d/yy">
                  <c:v>43344</c:v>
                </c:pt>
                <c:pt idx="729" formatCode="m/d/yy">
                  <c:v>43374</c:v>
                </c:pt>
                <c:pt idx="730" formatCode="m/d/yy">
                  <c:v>43405</c:v>
                </c:pt>
                <c:pt idx="731" formatCode="m/d/yy">
                  <c:v>43435</c:v>
                </c:pt>
                <c:pt idx="732" formatCode="m/d/yy">
                  <c:v>43466</c:v>
                </c:pt>
                <c:pt idx="733" formatCode="m/d/yy">
                  <c:v>43497</c:v>
                </c:pt>
                <c:pt idx="734" formatCode="m/d/yy">
                  <c:v>43525</c:v>
                </c:pt>
                <c:pt idx="735" formatCode="m/d/yy">
                  <c:v>43556</c:v>
                </c:pt>
                <c:pt idx="736" formatCode="m/d/yy">
                  <c:v>43586</c:v>
                </c:pt>
                <c:pt idx="737" formatCode="m/d/yy">
                  <c:v>43617</c:v>
                </c:pt>
                <c:pt idx="738" formatCode="m/d/yy">
                  <c:v>43647</c:v>
                </c:pt>
                <c:pt idx="739" formatCode="m/d/yy">
                  <c:v>43678</c:v>
                </c:pt>
                <c:pt idx="740" formatCode="m/d/yy">
                  <c:v>43709</c:v>
                </c:pt>
                <c:pt idx="741" formatCode="m/d/yy">
                  <c:v>43739</c:v>
                </c:pt>
                <c:pt idx="742" formatCode="m/d/yy">
                  <c:v>43770</c:v>
                </c:pt>
                <c:pt idx="743" formatCode="m/d/yy">
                  <c:v>43800</c:v>
                </c:pt>
                <c:pt idx="744" formatCode="m/d/yy">
                  <c:v>43831</c:v>
                </c:pt>
                <c:pt idx="745" formatCode="m/d/yy">
                  <c:v>43862</c:v>
                </c:pt>
                <c:pt idx="746" formatCode="m/d/yy">
                  <c:v>43891</c:v>
                </c:pt>
                <c:pt idx="747" formatCode="m/d/yy">
                  <c:v>43922</c:v>
                </c:pt>
                <c:pt idx="748" formatCode="m/d/yy">
                  <c:v>43952</c:v>
                </c:pt>
                <c:pt idx="749" formatCode="m/d/yy">
                  <c:v>43983</c:v>
                </c:pt>
                <c:pt idx="750" formatCode="m/d/yy">
                  <c:v>44013</c:v>
                </c:pt>
                <c:pt idx="751" formatCode="m/d/yy">
                  <c:v>44044</c:v>
                </c:pt>
                <c:pt idx="752" formatCode="m/d/yy">
                  <c:v>44075</c:v>
                </c:pt>
                <c:pt idx="753" formatCode="m/d/yy">
                  <c:v>44105</c:v>
                </c:pt>
                <c:pt idx="754" formatCode="m/d/yy">
                  <c:v>44136</c:v>
                </c:pt>
                <c:pt idx="755" formatCode="m/d/yy">
                  <c:v>44166</c:v>
                </c:pt>
                <c:pt idx="756" formatCode="m/d/yy">
                  <c:v>44197</c:v>
                </c:pt>
                <c:pt idx="757" formatCode="m/d/yy">
                  <c:v>44228</c:v>
                </c:pt>
                <c:pt idx="758" formatCode="m/d/yy">
                  <c:v>44256</c:v>
                </c:pt>
                <c:pt idx="759" formatCode="m/d/yy">
                  <c:v>44287</c:v>
                </c:pt>
                <c:pt idx="760" formatCode="m/d/yy">
                  <c:v>44317</c:v>
                </c:pt>
                <c:pt idx="761" formatCode="m/d/yy">
                  <c:v>44348</c:v>
                </c:pt>
                <c:pt idx="762" formatCode="m/d/yy">
                  <c:v>44378</c:v>
                </c:pt>
                <c:pt idx="763" formatCode="m/d/yy">
                  <c:v>44409</c:v>
                </c:pt>
                <c:pt idx="764" formatCode="m/d/yy">
                  <c:v>44440</c:v>
                </c:pt>
                <c:pt idx="765" formatCode="m/d/yy">
                  <c:v>44470</c:v>
                </c:pt>
                <c:pt idx="766" formatCode="m/d/yy">
                  <c:v>44501</c:v>
                </c:pt>
                <c:pt idx="767" formatCode="m/d/yy">
                  <c:v>44531</c:v>
                </c:pt>
                <c:pt idx="768" formatCode="m/d/yy">
                  <c:v>44562</c:v>
                </c:pt>
                <c:pt idx="769" formatCode="m/d/yy">
                  <c:v>44593</c:v>
                </c:pt>
                <c:pt idx="770" formatCode="m/d/yy">
                  <c:v>44621</c:v>
                </c:pt>
                <c:pt idx="771" formatCode="m/d/yy">
                  <c:v>44652</c:v>
                </c:pt>
                <c:pt idx="772" formatCode="m/d/yy">
                  <c:v>44682</c:v>
                </c:pt>
                <c:pt idx="773" formatCode="m/d/yy">
                  <c:v>44713</c:v>
                </c:pt>
                <c:pt idx="774" formatCode="m/d/yy">
                  <c:v>44743</c:v>
                </c:pt>
                <c:pt idx="775" formatCode="m/d/yy">
                  <c:v>44774</c:v>
                </c:pt>
                <c:pt idx="776" formatCode="m/d/yy">
                  <c:v>44805</c:v>
                </c:pt>
                <c:pt idx="777" formatCode="m/d/yy">
                  <c:v>44835</c:v>
                </c:pt>
                <c:pt idx="778" formatCode="m/d/yy">
                  <c:v>44866</c:v>
                </c:pt>
                <c:pt idx="779" formatCode="m/d/yy">
                  <c:v>44896</c:v>
                </c:pt>
                <c:pt idx="780" formatCode="m/d/yy">
                  <c:v>44927</c:v>
                </c:pt>
                <c:pt idx="781" formatCode="m/d/yy">
                  <c:v>44958</c:v>
                </c:pt>
                <c:pt idx="782" formatCode="m/d/yy">
                  <c:v>44986</c:v>
                </c:pt>
                <c:pt idx="783" formatCode="m/d/yy">
                  <c:v>45017</c:v>
                </c:pt>
                <c:pt idx="784" formatCode="m/d/yy">
                  <c:v>45047</c:v>
                </c:pt>
                <c:pt idx="785" formatCode="m/d/yy">
                  <c:v>45078</c:v>
                </c:pt>
                <c:pt idx="786" formatCode="m/d/yy">
                  <c:v>45108</c:v>
                </c:pt>
                <c:pt idx="787" formatCode="m/d/yy">
                  <c:v>45139</c:v>
                </c:pt>
                <c:pt idx="788" formatCode="m/d/yy">
                  <c:v>45170</c:v>
                </c:pt>
                <c:pt idx="789" formatCode="m/d/yy">
                  <c:v>45200</c:v>
                </c:pt>
                <c:pt idx="790" formatCode="m/d/yy">
                  <c:v>45231</c:v>
                </c:pt>
                <c:pt idx="791" formatCode="m/d/yy">
                  <c:v>45261</c:v>
                </c:pt>
                <c:pt idx="792" formatCode="m/d/yy">
                  <c:v>45292</c:v>
                </c:pt>
                <c:pt idx="793" formatCode="m/d/yy">
                  <c:v>45323</c:v>
                </c:pt>
                <c:pt idx="794" formatCode="m/d/yy">
                  <c:v>45352</c:v>
                </c:pt>
                <c:pt idx="795" formatCode="m/d/yy">
                  <c:v>45383</c:v>
                </c:pt>
                <c:pt idx="796" formatCode="m/d/yy">
                  <c:v>45413</c:v>
                </c:pt>
                <c:pt idx="797" formatCode="m/d/yy">
                  <c:v>45444</c:v>
                </c:pt>
                <c:pt idx="798" formatCode="m/d/yy">
                  <c:v>45474</c:v>
                </c:pt>
                <c:pt idx="799" formatCode="m/d/yy">
                  <c:v>45505</c:v>
                </c:pt>
                <c:pt idx="800" formatCode="m/d/yy">
                  <c:v>45536</c:v>
                </c:pt>
                <c:pt idx="801" formatCode="m/d/yy">
                  <c:v>45566</c:v>
                </c:pt>
                <c:pt idx="802" formatCode="m/d/yy">
                  <c:v>45597</c:v>
                </c:pt>
                <c:pt idx="803" formatCode="m/d/yy">
                  <c:v>45627</c:v>
                </c:pt>
                <c:pt idx="804" formatCode="m/d/yy">
                  <c:v>45658</c:v>
                </c:pt>
                <c:pt idx="805" formatCode="m/d/yy">
                  <c:v>45689</c:v>
                </c:pt>
                <c:pt idx="806" formatCode="m/d/yy">
                  <c:v>45717</c:v>
                </c:pt>
                <c:pt idx="807" formatCode="m/d/yy">
                  <c:v>45748</c:v>
                </c:pt>
                <c:pt idx="808" formatCode="m/d/yy">
                  <c:v>45778</c:v>
                </c:pt>
                <c:pt idx="809" formatCode="m/d/yy">
                  <c:v>45809</c:v>
                </c:pt>
                <c:pt idx="810" formatCode="m/d/yy">
                  <c:v>45839</c:v>
                </c:pt>
                <c:pt idx="811" formatCode="m/d/yy">
                  <c:v>45870</c:v>
                </c:pt>
                <c:pt idx="812" formatCode="m/d/yy">
                  <c:v>45901</c:v>
                </c:pt>
                <c:pt idx="813" formatCode="m/d/yy">
                  <c:v>45931</c:v>
                </c:pt>
                <c:pt idx="814" formatCode="m/d/yy">
                  <c:v>45962</c:v>
                </c:pt>
                <c:pt idx="815" formatCode="m/d/yy">
                  <c:v>45992</c:v>
                </c:pt>
                <c:pt idx="816" formatCode="m/d/yy">
                  <c:v>46023</c:v>
                </c:pt>
                <c:pt idx="817" formatCode="m/d/yy">
                  <c:v>46054</c:v>
                </c:pt>
                <c:pt idx="818" formatCode="m/d/yy">
                  <c:v>46082</c:v>
                </c:pt>
                <c:pt idx="819" formatCode="m/d/yy">
                  <c:v>46113</c:v>
                </c:pt>
                <c:pt idx="820" formatCode="m/d/yy">
                  <c:v>46143</c:v>
                </c:pt>
                <c:pt idx="821" formatCode="m/d/yy">
                  <c:v>46174</c:v>
                </c:pt>
                <c:pt idx="822" formatCode="m/d/yy">
                  <c:v>46204</c:v>
                </c:pt>
              </c:numCache>
            </c:numRef>
          </c:cat>
          <c:val>
            <c:numRef>
              <c:f>Data!$C$3:$C$849</c:f>
              <c:numCache>
                <c:formatCode>General</c:formatCode>
                <c:ptCount val="847"/>
                <c:pt idx="25">
                  <c:v>100</c:v>
                </c:pt>
                <c:pt idx="28">
                  <c:v>93.3</c:v>
                </c:pt>
                <c:pt idx="31">
                  <c:v>97.2</c:v>
                </c:pt>
                <c:pt idx="34">
                  <c:v>90.1</c:v>
                </c:pt>
                <c:pt idx="37">
                  <c:v>91.6</c:v>
                </c:pt>
                <c:pt idx="40">
                  <c:v>92.5</c:v>
                </c:pt>
                <c:pt idx="43">
                  <c:v>99.2</c:v>
                </c:pt>
                <c:pt idx="46">
                  <c:v>93</c:v>
                </c:pt>
                <c:pt idx="49">
                  <c:v>99.9</c:v>
                </c:pt>
                <c:pt idx="52">
                  <c:v>95.4</c:v>
                </c:pt>
                <c:pt idx="55">
                  <c:v>91.6</c:v>
                </c:pt>
                <c:pt idx="58">
                  <c:v>95</c:v>
                </c:pt>
                <c:pt idx="61">
                  <c:v>98.4</c:v>
                </c:pt>
                <c:pt idx="64">
                  <c:v>91.7</c:v>
                </c:pt>
                <c:pt idx="67">
                  <c:v>96.4</c:v>
                </c:pt>
                <c:pt idx="70">
                  <c:v>94.4</c:v>
                </c:pt>
                <c:pt idx="73">
                  <c:v>99.5</c:v>
                </c:pt>
                <c:pt idx="76">
                  <c:v>98.5</c:v>
                </c:pt>
                <c:pt idx="79">
                  <c:v>100.6</c:v>
                </c:pt>
                <c:pt idx="82">
                  <c:v>99.9</c:v>
                </c:pt>
                <c:pt idx="85">
                  <c:v>102</c:v>
                </c:pt>
                <c:pt idx="88">
                  <c:v>102.2</c:v>
                </c:pt>
                <c:pt idx="91">
                  <c:v>103.4</c:v>
                </c:pt>
                <c:pt idx="94">
                  <c:v>102.9</c:v>
                </c:pt>
                <c:pt idx="97">
                  <c:v>100</c:v>
                </c:pt>
                <c:pt idx="100">
                  <c:v>95.7</c:v>
                </c:pt>
                <c:pt idx="103">
                  <c:v>91.2</c:v>
                </c:pt>
                <c:pt idx="106">
                  <c:v>88.3</c:v>
                </c:pt>
                <c:pt idx="109">
                  <c:v>94.1</c:v>
                </c:pt>
                <c:pt idx="112">
                  <c:v>95.9</c:v>
                </c:pt>
                <c:pt idx="115">
                  <c:v>97</c:v>
                </c:pt>
                <c:pt idx="118">
                  <c:v>92.9</c:v>
                </c:pt>
                <c:pt idx="121">
                  <c:v>97.2</c:v>
                </c:pt>
                <c:pt idx="124">
                  <c:v>92.4</c:v>
                </c:pt>
                <c:pt idx="127">
                  <c:v>92.4</c:v>
                </c:pt>
                <c:pt idx="130">
                  <c:v>91.7</c:v>
                </c:pt>
                <c:pt idx="133">
                  <c:v>98.2</c:v>
                </c:pt>
                <c:pt idx="136">
                  <c:v>91.5</c:v>
                </c:pt>
                <c:pt idx="139">
                  <c:v>86.4</c:v>
                </c:pt>
                <c:pt idx="142">
                  <c:v>79.7</c:v>
                </c:pt>
                <c:pt idx="145">
                  <c:v>78.099999999999994</c:v>
                </c:pt>
                <c:pt idx="148">
                  <c:v>75.400000000000006</c:v>
                </c:pt>
                <c:pt idx="151">
                  <c:v>77.599999999999994</c:v>
                </c:pt>
                <c:pt idx="154">
                  <c:v>72.400000000000006</c:v>
                </c:pt>
                <c:pt idx="157">
                  <c:v>78.099999999999994</c:v>
                </c:pt>
                <c:pt idx="160">
                  <c:v>80.2</c:v>
                </c:pt>
                <c:pt idx="163">
                  <c:v>82.1</c:v>
                </c:pt>
                <c:pt idx="166">
                  <c:v>82</c:v>
                </c:pt>
                <c:pt idx="169">
                  <c:v>92.8</c:v>
                </c:pt>
                <c:pt idx="172">
                  <c:v>88.6</c:v>
                </c:pt>
                <c:pt idx="175">
                  <c:v>95.2</c:v>
                </c:pt>
                <c:pt idx="178">
                  <c:v>90.7</c:v>
                </c:pt>
                <c:pt idx="181">
                  <c:v>81.900000000000006</c:v>
                </c:pt>
                <c:pt idx="184">
                  <c:v>77</c:v>
                </c:pt>
                <c:pt idx="187">
                  <c:v>72</c:v>
                </c:pt>
                <c:pt idx="190">
                  <c:v>76.5</c:v>
                </c:pt>
                <c:pt idx="193">
                  <c:v>61.8</c:v>
                </c:pt>
                <c:pt idx="196">
                  <c:v>72.099999999999994</c:v>
                </c:pt>
                <c:pt idx="199">
                  <c:v>64.400000000000006</c:v>
                </c:pt>
                <c:pt idx="202">
                  <c:v>59.5</c:v>
                </c:pt>
                <c:pt idx="205">
                  <c:v>57.6</c:v>
                </c:pt>
                <c:pt idx="208">
                  <c:v>72.8</c:v>
                </c:pt>
                <c:pt idx="211">
                  <c:v>75.7</c:v>
                </c:pt>
                <c:pt idx="214">
                  <c:v>75.599999999999994</c:v>
                </c:pt>
                <c:pt idx="217">
                  <c:v>84.6</c:v>
                </c:pt>
                <c:pt idx="220">
                  <c:v>83.3</c:v>
                </c:pt>
                <c:pt idx="223">
                  <c:v>89.7</c:v>
                </c:pt>
                <c:pt idx="226">
                  <c:v>87</c:v>
                </c:pt>
                <c:pt idx="229">
                  <c:v>87.1</c:v>
                </c:pt>
                <c:pt idx="232">
                  <c:v>90.2</c:v>
                </c:pt>
                <c:pt idx="235">
                  <c:v>89</c:v>
                </c:pt>
                <c:pt idx="238">
                  <c:v>84.4</c:v>
                </c:pt>
                <c:pt idx="242">
                  <c:v>82.3</c:v>
                </c:pt>
                <c:pt idx="243">
                  <c:v>81.599999999999994</c:v>
                </c:pt>
                <c:pt idx="244">
                  <c:v>81.099999999999994</c:v>
                </c:pt>
                <c:pt idx="245">
                  <c:v>81.5</c:v>
                </c:pt>
                <c:pt idx="246">
                  <c:v>81.8</c:v>
                </c:pt>
                <c:pt idx="247">
                  <c:v>80.3</c:v>
                </c:pt>
                <c:pt idx="248">
                  <c:v>80.400000000000006</c:v>
                </c:pt>
                <c:pt idx="249">
                  <c:v>79.400000000000006</c:v>
                </c:pt>
                <c:pt idx="250">
                  <c:v>78.2</c:v>
                </c:pt>
                <c:pt idx="251">
                  <c:v>73.5</c:v>
                </c:pt>
                <c:pt idx="252">
                  <c:v>71.099999999999994</c:v>
                </c:pt>
                <c:pt idx="253">
                  <c:v>70.7</c:v>
                </c:pt>
                <c:pt idx="254">
                  <c:v>71.5</c:v>
                </c:pt>
                <c:pt idx="255">
                  <c:v>69.400000000000006</c:v>
                </c:pt>
                <c:pt idx="256">
                  <c:v>67.5</c:v>
                </c:pt>
                <c:pt idx="257">
                  <c:v>66.599999999999994</c:v>
                </c:pt>
                <c:pt idx="258">
                  <c:v>64.8</c:v>
                </c:pt>
                <c:pt idx="259">
                  <c:v>63.6</c:v>
                </c:pt>
                <c:pt idx="260">
                  <c:v>63.9</c:v>
                </c:pt>
                <c:pt idx="261">
                  <c:v>64.400000000000006</c:v>
                </c:pt>
                <c:pt idx="262">
                  <c:v>64</c:v>
                </c:pt>
                <c:pt idx="263">
                  <c:v>62.1</c:v>
                </c:pt>
                <c:pt idx="264">
                  <c:v>63.8</c:v>
                </c:pt>
                <c:pt idx="265">
                  <c:v>65</c:v>
                </c:pt>
                <c:pt idx="266">
                  <c:v>63.5</c:v>
                </c:pt>
                <c:pt idx="267">
                  <c:v>58.7</c:v>
                </c:pt>
                <c:pt idx="268">
                  <c:v>53.6</c:v>
                </c:pt>
                <c:pt idx="269">
                  <c:v>54.4</c:v>
                </c:pt>
                <c:pt idx="270">
                  <c:v>57.6</c:v>
                </c:pt>
                <c:pt idx="271">
                  <c:v>62.8</c:v>
                </c:pt>
                <c:pt idx="272">
                  <c:v>67.8</c:v>
                </c:pt>
                <c:pt idx="273">
                  <c:v>72</c:v>
                </c:pt>
                <c:pt idx="274">
                  <c:v>75.099999999999994</c:v>
                </c:pt>
                <c:pt idx="275">
                  <c:v>72.099999999999994</c:v>
                </c:pt>
                <c:pt idx="276">
                  <c:v>70.900000000000006</c:v>
                </c:pt>
                <c:pt idx="277">
                  <c:v>67.599999999999994</c:v>
                </c:pt>
                <c:pt idx="278">
                  <c:v>68.3</c:v>
                </c:pt>
                <c:pt idx="279">
                  <c:v>68.599999999999994</c:v>
                </c:pt>
                <c:pt idx="280">
                  <c:v>71.7</c:v>
                </c:pt>
                <c:pt idx="281">
                  <c:v>73.900000000000006</c:v>
                </c:pt>
                <c:pt idx="282">
                  <c:v>74.5</c:v>
                </c:pt>
                <c:pt idx="283">
                  <c:v>74.8</c:v>
                </c:pt>
                <c:pt idx="284">
                  <c:v>74.8</c:v>
                </c:pt>
                <c:pt idx="285">
                  <c:v>73.5</c:v>
                </c:pt>
                <c:pt idx="286">
                  <c:v>68.599999999999994</c:v>
                </c:pt>
                <c:pt idx="287">
                  <c:v>65.7</c:v>
                </c:pt>
                <c:pt idx="288">
                  <c:v>65.900000000000006</c:v>
                </c:pt>
                <c:pt idx="289">
                  <c:v>67.3</c:v>
                </c:pt>
                <c:pt idx="290">
                  <c:v>66.5</c:v>
                </c:pt>
                <c:pt idx="291">
                  <c:v>64.7</c:v>
                </c:pt>
                <c:pt idx="292">
                  <c:v>65</c:v>
                </c:pt>
                <c:pt idx="293">
                  <c:v>66.2</c:v>
                </c:pt>
                <c:pt idx="294">
                  <c:v>66.2</c:v>
                </c:pt>
                <c:pt idx="295">
                  <c:v>65.5</c:v>
                </c:pt>
                <c:pt idx="296">
                  <c:v>66.7</c:v>
                </c:pt>
                <c:pt idx="297">
                  <c:v>69.400000000000006</c:v>
                </c:pt>
                <c:pt idx="298">
                  <c:v>71.599999999999994</c:v>
                </c:pt>
                <c:pt idx="299">
                  <c:v>72.5</c:v>
                </c:pt>
                <c:pt idx="300">
                  <c:v>71.5</c:v>
                </c:pt>
                <c:pt idx="301">
                  <c:v>72.3</c:v>
                </c:pt>
                <c:pt idx="302">
                  <c:v>75.3</c:v>
                </c:pt>
                <c:pt idx="303">
                  <c:v>81.5</c:v>
                </c:pt>
                <c:pt idx="304">
                  <c:v>87.7</c:v>
                </c:pt>
                <c:pt idx="305">
                  <c:v>91.5</c:v>
                </c:pt>
                <c:pt idx="306">
                  <c:v>93.1</c:v>
                </c:pt>
                <c:pt idx="307">
                  <c:v>92.3</c:v>
                </c:pt>
                <c:pt idx="308">
                  <c:v>91.6</c:v>
                </c:pt>
                <c:pt idx="309">
                  <c:v>90</c:v>
                </c:pt>
                <c:pt idx="310">
                  <c:v>90.1</c:v>
                </c:pt>
                <c:pt idx="311">
                  <c:v>91.5</c:v>
                </c:pt>
                <c:pt idx="312">
                  <c:v>95.1</c:v>
                </c:pt>
                <c:pt idx="313">
                  <c:v>97.2</c:v>
                </c:pt>
                <c:pt idx="314">
                  <c:v>99.5</c:v>
                </c:pt>
                <c:pt idx="315">
                  <c:v>98.2</c:v>
                </c:pt>
                <c:pt idx="316">
                  <c:v>98.4</c:v>
                </c:pt>
                <c:pt idx="317">
                  <c:v>96.6</c:v>
                </c:pt>
                <c:pt idx="318">
                  <c:v>96.7</c:v>
                </c:pt>
                <c:pt idx="319">
                  <c:v>97.1</c:v>
                </c:pt>
                <c:pt idx="320">
                  <c:v>98.9</c:v>
                </c:pt>
                <c:pt idx="321">
                  <c:v>98.8</c:v>
                </c:pt>
                <c:pt idx="322">
                  <c:v>97.6</c:v>
                </c:pt>
                <c:pt idx="323">
                  <c:v>95</c:v>
                </c:pt>
                <c:pt idx="324">
                  <c:v>94.9</c:v>
                </c:pt>
                <c:pt idx="325">
                  <c:v>94.2</c:v>
                </c:pt>
                <c:pt idx="326">
                  <c:v>94.5</c:v>
                </c:pt>
                <c:pt idx="327">
                  <c:v>94</c:v>
                </c:pt>
                <c:pt idx="328">
                  <c:v>93.4</c:v>
                </c:pt>
                <c:pt idx="329">
                  <c:v>94.3</c:v>
                </c:pt>
                <c:pt idx="330">
                  <c:v>94.1</c:v>
                </c:pt>
                <c:pt idx="331">
                  <c:v>94.3</c:v>
                </c:pt>
                <c:pt idx="332">
                  <c:v>92.8</c:v>
                </c:pt>
                <c:pt idx="333">
                  <c:v>91</c:v>
                </c:pt>
                <c:pt idx="334">
                  <c:v>90.5</c:v>
                </c:pt>
                <c:pt idx="335">
                  <c:v>91.1</c:v>
                </c:pt>
                <c:pt idx="336">
                  <c:v>93.5</c:v>
                </c:pt>
                <c:pt idx="337">
                  <c:v>95.1</c:v>
                </c:pt>
                <c:pt idx="338">
                  <c:v>95.5</c:v>
                </c:pt>
                <c:pt idx="339">
                  <c:v>95.7</c:v>
                </c:pt>
                <c:pt idx="340">
                  <c:v>95.4</c:v>
                </c:pt>
                <c:pt idx="341">
                  <c:v>96.8</c:v>
                </c:pt>
                <c:pt idx="342">
                  <c:v>97.3</c:v>
                </c:pt>
                <c:pt idx="343">
                  <c:v>97.3</c:v>
                </c:pt>
                <c:pt idx="344">
                  <c:v>94.8</c:v>
                </c:pt>
                <c:pt idx="345">
                  <c:v>94.1</c:v>
                </c:pt>
                <c:pt idx="346">
                  <c:v>93</c:v>
                </c:pt>
                <c:pt idx="347">
                  <c:v>92</c:v>
                </c:pt>
                <c:pt idx="348">
                  <c:v>90.3</c:v>
                </c:pt>
                <c:pt idx="349">
                  <c:v>89.9</c:v>
                </c:pt>
                <c:pt idx="350">
                  <c:v>90.5</c:v>
                </c:pt>
                <c:pt idx="351">
                  <c:v>91.3</c:v>
                </c:pt>
                <c:pt idx="352">
                  <c:v>91.6</c:v>
                </c:pt>
                <c:pt idx="353">
                  <c:v>91.8</c:v>
                </c:pt>
                <c:pt idx="354">
                  <c:v>92.1</c:v>
                </c:pt>
                <c:pt idx="355">
                  <c:v>93.2</c:v>
                </c:pt>
                <c:pt idx="356">
                  <c:v>93.9</c:v>
                </c:pt>
                <c:pt idx="357">
                  <c:v>92.4</c:v>
                </c:pt>
                <c:pt idx="358">
                  <c:v>88.7</c:v>
                </c:pt>
                <c:pt idx="359">
                  <c:v>86.4</c:v>
                </c:pt>
                <c:pt idx="360">
                  <c:v>86.9</c:v>
                </c:pt>
                <c:pt idx="361">
                  <c:v>89.7</c:v>
                </c:pt>
                <c:pt idx="362">
                  <c:v>92.3</c:v>
                </c:pt>
                <c:pt idx="363">
                  <c:v>92.5</c:v>
                </c:pt>
                <c:pt idx="364">
                  <c:v>93.5</c:v>
                </c:pt>
                <c:pt idx="365">
                  <c:v>93.6</c:v>
                </c:pt>
                <c:pt idx="366">
                  <c:v>94.3</c:v>
                </c:pt>
                <c:pt idx="367">
                  <c:v>95.2</c:v>
                </c:pt>
                <c:pt idx="368">
                  <c:v>96</c:v>
                </c:pt>
                <c:pt idx="369">
                  <c:v>96.3</c:v>
                </c:pt>
                <c:pt idx="370">
                  <c:v>94.8</c:v>
                </c:pt>
                <c:pt idx="371">
                  <c:v>93</c:v>
                </c:pt>
                <c:pt idx="372">
                  <c:v>94.3</c:v>
                </c:pt>
                <c:pt idx="373">
                  <c:v>95.1</c:v>
                </c:pt>
                <c:pt idx="374">
                  <c:v>95.9</c:v>
                </c:pt>
                <c:pt idx="375">
                  <c:v>93.7</c:v>
                </c:pt>
                <c:pt idx="376">
                  <c:v>92.2</c:v>
                </c:pt>
                <c:pt idx="377">
                  <c:v>90.9</c:v>
                </c:pt>
                <c:pt idx="378">
                  <c:v>91.1</c:v>
                </c:pt>
                <c:pt idx="379">
                  <c:v>90.7</c:v>
                </c:pt>
                <c:pt idx="380">
                  <c:v>92.5</c:v>
                </c:pt>
                <c:pt idx="381">
                  <c:v>93.1</c:v>
                </c:pt>
                <c:pt idx="382">
                  <c:v>93.5</c:v>
                </c:pt>
                <c:pt idx="383">
                  <c:v>91.8</c:v>
                </c:pt>
                <c:pt idx="384">
                  <c:v>91.5</c:v>
                </c:pt>
                <c:pt idx="385">
                  <c:v>91</c:v>
                </c:pt>
                <c:pt idx="386">
                  <c:v>91.3</c:v>
                </c:pt>
                <c:pt idx="387">
                  <c:v>91.6</c:v>
                </c:pt>
                <c:pt idx="388">
                  <c:v>91.9</c:v>
                </c:pt>
                <c:pt idx="389">
                  <c:v>90.9</c:v>
                </c:pt>
                <c:pt idx="390">
                  <c:v>89</c:v>
                </c:pt>
                <c:pt idx="391">
                  <c:v>84.3</c:v>
                </c:pt>
                <c:pt idx="392">
                  <c:v>79.099999999999994</c:v>
                </c:pt>
                <c:pt idx="393">
                  <c:v>71</c:v>
                </c:pt>
                <c:pt idx="394">
                  <c:v>67.599999999999994</c:v>
                </c:pt>
                <c:pt idx="395">
                  <c:v>65.099999999999994</c:v>
                </c:pt>
                <c:pt idx="396">
                  <c:v>66.099999999999994</c:v>
                </c:pt>
                <c:pt idx="397">
                  <c:v>67.599999999999994</c:v>
                </c:pt>
                <c:pt idx="398">
                  <c:v>75</c:v>
                </c:pt>
                <c:pt idx="399">
                  <c:v>80</c:v>
                </c:pt>
                <c:pt idx="400">
                  <c:v>82.6</c:v>
                </c:pt>
                <c:pt idx="401">
                  <c:v>80.7</c:v>
                </c:pt>
                <c:pt idx="402">
                  <c:v>81.099999999999994</c:v>
                </c:pt>
                <c:pt idx="403">
                  <c:v>82.3</c:v>
                </c:pt>
                <c:pt idx="404">
                  <c:v>82.6</c:v>
                </c:pt>
                <c:pt idx="405">
                  <c:v>81.099999999999994</c:v>
                </c:pt>
                <c:pt idx="406">
                  <c:v>76.8</c:v>
                </c:pt>
                <c:pt idx="407">
                  <c:v>71.900000000000006</c:v>
                </c:pt>
                <c:pt idx="408">
                  <c:v>68.3</c:v>
                </c:pt>
                <c:pt idx="409">
                  <c:v>68.2</c:v>
                </c:pt>
                <c:pt idx="410">
                  <c:v>70.8</c:v>
                </c:pt>
                <c:pt idx="411">
                  <c:v>74</c:v>
                </c:pt>
                <c:pt idx="412">
                  <c:v>77.5</c:v>
                </c:pt>
                <c:pt idx="413">
                  <c:v>78.900000000000006</c:v>
                </c:pt>
                <c:pt idx="414">
                  <c:v>78.7</c:v>
                </c:pt>
                <c:pt idx="415">
                  <c:v>77.7</c:v>
                </c:pt>
                <c:pt idx="416">
                  <c:v>76.099999999999994</c:v>
                </c:pt>
                <c:pt idx="417">
                  <c:v>75</c:v>
                </c:pt>
                <c:pt idx="418">
                  <c:v>78.099999999999994</c:v>
                </c:pt>
                <c:pt idx="419">
                  <c:v>83.2</c:v>
                </c:pt>
                <c:pt idx="420">
                  <c:v>88.5</c:v>
                </c:pt>
                <c:pt idx="421">
                  <c:v>89</c:v>
                </c:pt>
                <c:pt idx="422">
                  <c:v>87.3</c:v>
                </c:pt>
                <c:pt idx="423">
                  <c:v>86</c:v>
                </c:pt>
                <c:pt idx="424">
                  <c:v>83.9</c:v>
                </c:pt>
                <c:pt idx="425">
                  <c:v>82.5</c:v>
                </c:pt>
                <c:pt idx="426">
                  <c:v>79.599999999999994</c:v>
                </c:pt>
                <c:pt idx="427">
                  <c:v>78.599999999999994</c:v>
                </c:pt>
                <c:pt idx="428">
                  <c:v>77.400000000000006</c:v>
                </c:pt>
                <c:pt idx="429">
                  <c:v>79.3</c:v>
                </c:pt>
                <c:pt idx="430">
                  <c:v>80.599999999999994</c:v>
                </c:pt>
                <c:pt idx="431">
                  <c:v>84</c:v>
                </c:pt>
                <c:pt idx="432">
                  <c:v>87.9</c:v>
                </c:pt>
                <c:pt idx="433">
                  <c:v>91.9</c:v>
                </c:pt>
                <c:pt idx="434">
                  <c:v>93</c:v>
                </c:pt>
                <c:pt idx="435">
                  <c:v>92.4</c:v>
                </c:pt>
                <c:pt idx="436">
                  <c:v>92.3</c:v>
                </c:pt>
                <c:pt idx="437">
                  <c:v>92.2</c:v>
                </c:pt>
                <c:pt idx="438">
                  <c:v>91</c:v>
                </c:pt>
                <c:pt idx="439">
                  <c:v>90.6</c:v>
                </c:pt>
                <c:pt idx="440">
                  <c:v>90.7</c:v>
                </c:pt>
                <c:pt idx="441">
                  <c:v>92</c:v>
                </c:pt>
                <c:pt idx="442">
                  <c:v>91.9</c:v>
                </c:pt>
                <c:pt idx="443">
                  <c:v>93.1</c:v>
                </c:pt>
                <c:pt idx="444">
                  <c:v>94.8</c:v>
                </c:pt>
                <c:pt idx="445">
                  <c:v>95.9</c:v>
                </c:pt>
                <c:pt idx="446">
                  <c:v>94.3</c:v>
                </c:pt>
                <c:pt idx="447">
                  <c:v>92.6</c:v>
                </c:pt>
                <c:pt idx="448">
                  <c:v>90.9</c:v>
                </c:pt>
                <c:pt idx="449">
                  <c:v>91.7</c:v>
                </c:pt>
                <c:pt idx="450">
                  <c:v>92.3</c:v>
                </c:pt>
                <c:pt idx="451">
                  <c:v>94.4</c:v>
                </c:pt>
                <c:pt idx="452">
                  <c:v>93.2</c:v>
                </c:pt>
                <c:pt idx="453">
                  <c:v>91.8</c:v>
                </c:pt>
                <c:pt idx="454">
                  <c:v>89.1</c:v>
                </c:pt>
                <c:pt idx="455">
                  <c:v>89.8</c:v>
                </c:pt>
                <c:pt idx="456">
                  <c:v>89.5</c:v>
                </c:pt>
                <c:pt idx="457">
                  <c:v>89.6</c:v>
                </c:pt>
                <c:pt idx="458">
                  <c:v>90.5</c:v>
                </c:pt>
                <c:pt idx="459">
                  <c:v>91.6</c:v>
                </c:pt>
                <c:pt idx="460">
                  <c:v>91.9</c:v>
                </c:pt>
                <c:pt idx="461">
                  <c:v>91.5</c:v>
                </c:pt>
                <c:pt idx="462">
                  <c:v>92.2</c:v>
                </c:pt>
                <c:pt idx="463">
                  <c:v>94.1</c:v>
                </c:pt>
                <c:pt idx="464">
                  <c:v>94.9</c:v>
                </c:pt>
                <c:pt idx="465">
                  <c:v>95.5</c:v>
                </c:pt>
                <c:pt idx="466">
                  <c:v>96.8</c:v>
                </c:pt>
                <c:pt idx="467">
                  <c:v>97.5</c:v>
                </c:pt>
                <c:pt idx="468">
                  <c:v>97.8</c:v>
                </c:pt>
                <c:pt idx="469">
                  <c:v>98</c:v>
                </c:pt>
                <c:pt idx="470">
                  <c:v>99</c:v>
                </c:pt>
                <c:pt idx="471">
                  <c:v>100.4</c:v>
                </c:pt>
                <c:pt idx="472">
                  <c:v>101.5</c:v>
                </c:pt>
                <c:pt idx="473">
                  <c:v>103</c:v>
                </c:pt>
                <c:pt idx="474">
                  <c:v>104.9</c:v>
                </c:pt>
                <c:pt idx="475">
                  <c:v>105.3</c:v>
                </c:pt>
                <c:pt idx="476">
                  <c:v>105.8</c:v>
                </c:pt>
                <c:pt idx="477">
                  <c:v>105.3</c:v>
                </c:pt>
                <c:pt idx="478">
                  <c:v>106.3</c:v>
                </c:pt>
                <c:pt idx="479">
                  <c:v>105</c:v>
                </c:pt>
                <c:pt idx="480">
                  <c:v>105.3</c:v>
                </c:pt>
                <c:pt idx="481">
                  <c:v>106.4</c:v>
                </c:pt>
                <c:pt idx="482">
                  <c:v>107.8</c:v>
                </c:pt>
                <c:pt idx="483">
                  <c:v>108.5</c:v>
                </c:pt>
                <c:pt idx="484">
                  <c:v>107.2</c:v>
                </c:pt>
                <c:pt idx="485">
                  <c:v>106.9</c:v>
                </c:pt>
                <c:pt idx="486">
                  <c:v>105.8</c:v>
                </c:pt>
                <c:pt idx="487">
                  <c:v>105.1</c:v>
                </c:pt>
                <c:pt idx="488">
                  <c:v>103.5</c:v>
                </c:pt>
                <c:pt idx="489">
                  <c:v>100.9</c:v>
                </c:pt>
                <c:pt idx="490">
                  <c:v>100.3</c:v>
                </c:pt>
                <c:pt idx="491">
                  <c:v>100.2</c:v>
                </c:pt>
                <c:pt idx="492">
                  <c:v>102.4</c:v>
                </c:pt>
                <c:pt idx="493">
                  <c:v>104.2</c:v>
                </c:pt>
                <c:pt idx="494">
                  <c:v>105.9</c:v>
                </c:pt>
                <c:pt idx="495">
                  <c:v>106.1</c:v>
                </c:pt>
                <c:pt idx="496">
                  <c:v>105.7</c:v>
                </c:pt>
                <c:pt idx="497">
                  <c:v>106.2</c:v>
                </c:pt>
                <c:pt idx="498">
                  <c:v>106.7</c:v>
                </c:pt>
                <c:pt idx="499">
                  <c:v>105.9</c:v>
                </c:pt>
                <c:pt idx="500">
                  <c:v>105.9</c:v>
                </c:pt>
                <c:pt idx="501">
                  <c:v>105</c:v>
                </c:pt>
                <c:pt idx="502">
                  <c:v>105.9</c:v>
                </c:pt>
                <c:pt idx="503">
                  <c:v>105.3</c:v>
                </c:pt>
                <c:pt idx="504">
                  <c:v>108.2</c:v>
                </c:pt>
                <c:pt idx="505">
                  <c:v>109.6</c:v>
                </c:pt>
                <c:pt idx="506">
                  <c:v>110.1</c:v>
                </c:pt>
                <c:pt idx="507">
                  <c:v>109.2</c:v>
                </c:pt>
                <c:pt idx="508">
                  <c:v>109</c:v>
                </c:pt>
                <c:pt idx="509">
                  <c:v>108.8</c:v>
                </c:pt>
                <c:pt idx="510">
                  <c:v>108.5</c:v>
                </c:pt>
                <c:pt idx="511">
                  <c:v>107.3</c:v>
                </c:pt>
                <c:pt idx="512">
                  <c:v>107.5</c:v>
                </c:pt>
                <c:pt idx="513">
                  <c:v>106.6</c:v>
                </c:pt>
                <c:pt idx="514">
                  <c:v>106.7</c:v>
                </c:pt>
                <c:pt idx="515">
                  <c:v>103.9</c:v>
                </c:pt>
                <c:pt idx="516">
                  <c:v>100.2</c:v>
                </c:pt>
                <c:pt idx="517">
                  <c:v>94.6</c:v>
                </c:pt>
                <c:pt idx="518">
                  <c:v>92.3</c:v>
                </c:pt>
                <c:pt idx="519">
                  <c:v>90.2</c:v>
                </c:pt>
                <c:pt idx="520">
                  <c:v>90.6</c:v>
                </c:pt>
                <c:pt idx="521">
                  <c:v>91</c:v>
                </c:pt>
                <c:pt idx="522">
                  <c:v>92.3</c:v>
                </c:pt>
                <c:pt idx="523">
                  <c:v>92.2</c:v>
                </c:pt>
                <c:pt idx="524">
                  <c:v>88.6</c:v>
                </c:pt>
                <c:pt idx="525">
                  <c:v>85.3</c:v>
                </c:pt>
                <c:pt idx="526">
                  <c:v>82.8</c:v>
                </c:pt>
                <c:pt idx="527">
                  <c:v>85.1</c:v>
                </c:pt>
                <c:pt idx="528">
                  <c:v>88.6</c:v>
                </c:pt>
                <c:pt idx="529">
                  <c:v>90.8</c:v>
                </c:pt>
                <c:pt idx="530">
                  <c:v>93.1</c:v>
                </c:pt>
                <c:pt idx="531">
                  <c:v>93.1</c:v>
                </c:pt>
                <c:pt idx="532">
                  <c:v>95.2</c:v>
                </c:pt>
                <c:pt idx="533">
                  <c:v>94.1</c:v>
                </c:pt>
                <c:pt idx="534">
                  <c:v>92.5</c:v>
                </c:pt>
                <c:pt idx="535">
                  <c:v>89.4</c:v>
                </c:pt>
                <c:pt idx="536">
                  <c:v>87.3</c:v>
                </c:pt>
                <c:pt idx="537">
                  <c:v>84.8</c:v>
                </c:pt>
                <c:pt idx="538">
                  <c:v>83.6</c:v>
                </c:pt>
                <c:pt idx="539">
                  <c:v>83.8</c:v>
                </c:pt>
                <c:pt idx="540">
                  <c:v>84.4</c:v>
                </c:pt>
                <c:pt idx="541">
                  <c:v>83</c:v>
                </c:pt>
                <c:pt idx="542">
                  <c:v>80</c:v>
                </c:pt>
                <c:pt idx="543">
                  <c:v>81.2</c:v>
                </c:pt>
                <c:pt idx="544">
                  <c:v>85.2</c:v>
                </c:pt>
                <c:pt idx="545">
                  <c:v>89.3</c:v>
                </c:pt>
                <c:pt idx="546">
                  <c:v>90.9</c:v>
                </c:pt>
                <c:pt idx="547">
                  <c:v>90</c:v>
                </c:pt>
                <c:pt idx="548">
                  <c:v>89.3</c:v>
                </c:pt>
                <c:pt idx="549">
                  <c:v>88.9</c:v>
                </c:pt>
                <c:pt idx="550">
                  <c:v>90.3</c:v>
                </c:pt>
                <c:pt idx="551">
                  <c:v>92</c:v>
                </c:pt>
                <c:pt idx="552">
                  <c:v>96.7</c:v>
                </c:pt>
                <c:pt idx="553">
                  <c:v>96.9</c:v>
                </c:pt>
                <c:pt idx="554">
                  <c:v>98</c:v>
                </c:pt>
                <c:pt idx="555">
                  <c:v>94.8</c:v>
                </c:pt>
                <c:pt idx="556">
                  <c:v>93.4</c:v>
                </c:pt>
                <c:pt idx="557">
                  <c:v>93.3</c:v>
                </c:pt>
                <c:pt idx="558">
                  <c:v>94.2</c:v>
                </c:pt>
                <c:pt idx="559">
                  <c:v>96.1</c:v>
                </c:pt>
                <c:pt idx="560">
                  <c:v>95.6</c:v>
                </c:pt>
                <c:pt idx="561">
                  <c:v>93.9</c:v>
                </c:pt>
                <c:pt idx="562">
                  <c:v>92.9</c:v>
                </c:pt>
                <c:pt idx="563">
                  <c:v>93.9</c:v>
                </c:pt>
                <c:pt idx="564">
                  <c:v>95.1</c:v>
                </c:pt>
                <c:pt idx="565">
                  <c:v>95.6</c:v>
                </c:pt>
                <c:pt idx="566">
                  <c:v>94.1</c:v>
                </c:pt>
                <c:pt idx="567">
                  <c:v>91.5</c:v>
                </c:pt>
                <c:pt idx="568">
                  <c:v>89.1</c:v>
                </c:pt>
                <c:pt idx="569">
                  <c:v>90.2</c:v>
                </c:pt>
                <c:pt idx="570">
                  <c:v>93.1</c:v>
                </c:pt>
                <c:pt idx="571">
                  <c:v>93.9</c:v>
                </c:pt>
                <c:pt idx="572">
                  <c:v>87.5</c:v>
                </c:pt>
                <c:pt idx="573">
                  <c:v>80.099999999999994</c:v>
                </c:pt>
                <c:pt idx="574">
                  <c:v>77.599999999999994</c:v>
                </c:pt>
                <c:pt idx="575">
                  <c:v>82.4</c:v>
                </c:pt>
                <c:pt idx="576">
                  <c:v>88.1</c:v>
                </c:pt>
                <c:pt idx="577">
                  <c:v>89.8</c:v>
                </c:pt>
                <c:pt idx="578">
                  <c:v>88.9</c:v>
                </c:pt>
                <c:pt idx="579">
                  <c:v>87.7</c:v>
                </c:pt>
                <c:pt idx="580">
                  <c:v>85.1</c:v>
                </c:pt>
                <c:pt idx="581">
                  <c:v>83.8</c:v>
                </c:pt>
                <c:pt idx="582">
                  <c:v>82.9</c:v>
                </c:pt>
                <c:pt idx="583">
                  <c:v>83.9</c:v>
                </c:pt>
                <c:pt idx="584">
                  <c:v>84</c:v>
                </c:pt>
                <c:pt idx="585">
                  <c:v>87</c:v>
                </c:pt>
                <c:pt idx="586">
                  <c:v>90.4</c:v>
                </c:pt>
                <c:pt idx="587">
                  <c:v>92.5</c:v>
                </c:pt>
                <c:pt idx="588">
                  <c:v>93.6</c:v>
                </c:pt>
                <c:pt idx="589">
                  <c:v>93.3</c:v>
                </c:pt>
                <c:pt idx="590">
                  <c:v>92.2</c:v>
                </c:pt>
                <c:pt idx="591">
                  <c:v>88.9</c:v>
                </c:pt>
                <c:pt idx="592">
                  <c:v>87.9</c:v>
                </c:pt>
                <c:pt idx="593">
                  <c:v>86.9</c:v>
                </c:pt>
                <c:pt idx="594">
                  <c:v>88</c:v>
                </c:pt>
                <c:pt idx="595">
                  <c:v>86.4</c:v>
                </c:pt>
                <c:pt idx="596">
                  <c:v>85.7</c:v>
                </c:pt>
                <c:pt idx="597">
                  <c:v>82.6</c:v>
                </c:pt>
                <c:pt idx="598">
                  <c:v>80.099999999999994</c:v>
                </c:pt>
                <c:pt idx="599">
                  <c:v>77.5</c:v>
                </c:pt>
                <c:pt idx="600">
                  <c:v>76.7</c:v>
                </c:pt>
                <c:pt idx="601">
                  <c:v>74.900000000000006</c:v>
                </c:pt>
                <c:pt idx="602">
                  <c:v>72.900000000000006</c:v>
                </c:pt>
                <c:pt idx="603">
                  <c:v>67.599999999999994</c:v>
                </c:pt>
                <c:pt idx="604">
                  <c:v>64</c:v>
                </c:pt>
                <c:pt idx="605">
                  <c:v>59.6</c:v>
                </c:pt>
                <c:pt idx="606">
                  <c:v>59.1</c:v>
                </c:pt>
                <c:pt idx="607">
                  <c:v>60.2</c:v>
                </c:pt>
                <c:pt idx="608">
                  <c:v>64.8</c:v>
                </c:pt>
                <c:pt idx="609">
                  <c:v>63.6</c:v>
                </c:pt>
                <c:pt idx="610">
                  <c:v>61.1</c:v>
                </c:pt>
                <c:pt idx="611">
                  <c:v>57.7</c:v>
                </c:pt>
                <c:pt idx="612">
                  <c:v>58.9</c:v>
                </c:pt>
                <c:pt idx="613">
                  <c:v>59.2</c:v>
                </c:pt>
                <c:pt idx="614">
                  <c:v>58.3</c:v>
                </c:pt>
                <c:pt idx="615">
                  <c:v>59.6</c:v>
                </c:pt>
                <c:pt idx="616">
                  <c:v>63.7</c:v>
                </c:pt>
                <c:pt idx="617">
                  <c:v>68.2</c:v>
                </c:pt>
                <c:pt idx="618">
                  <c:v>68.5</c:v>
                </c:pt>
                <c:pt idx="619">
                  <c:v>67.5</c:v>
                </c:pt>
                <c:pt idx="620">
                  <c:v>68.400000000000006</c:v>
                </c:pt>
                <c:pt idx="621">
                  <c:v>69.900000000000006</c:v>
                </c:pt>
                <c:pt idx="622">
                  <c:v>70.5</c:v>
                </c:pt>
                <c:pt idx="623">
                  <c:v>70.2</c:v>
                </c:pt>
                <c:pt idx="624">
                  <c:v>71.400000000000006</c:v>
                </c:pt>
                <c:pt idx="625">
                  <c:v>73.5</c:v>
                </c:pt>
                <c:pt idx="626">
                  <c:v>73.900000000000006</c:v>
                </c:pt>
                <c:pt idx="627">
                  <c:v>73.099999999999994</c:v>
                </c:pt>
                <c:pt idx="628">
                  <c:v>73.099999999999994</c:v>
                </c:pt>
                <c:pt idx="629">
                  <c:v>73.900000000000006</c:v>
                </c:pt>
                <c:pt idx="630">
                  <c:v>72.5</c:v>
                </c:pt>
                <c:pt idx="631">
                  <c:v>70.900000000000006</c:v>
                </c:pt>
                <c:pt idx="632">
                  <c:v>68.3</c:v>
                </c:pt>
                <c:pt idx="633">
                  <c:v>68.3</c:v>
                </c:pt>
                <c:pt idx="634">
                  <c:v>69.2</c:v>
                </c:pt>
                <c:pt idx="635">
                  <c:v>71.3</c:v>
                </c:pt>
                <c:pt idx="636">
                  <c:v>73.400000000000006</c:v>
                </c:pt>
                <c:pt idx="637">
                  <c:v>75.400000000000006</c:v>
                </c:pt>
                <c:pt idx="638">
                  <c:v>73.099999999999994</c:v>
                </c:pt>
                <c:pt idx="639">
                  <c:v>71.599999999999994</c:v>
                </c:pt>
                <c:pt idx="640">
                  <c:v>70.5</c:v>
                </c:pt>
                <c:pt idx="641">
                  <c:v>71.900000000000006</c:v>
                </c:pt>
                <c:pt idx="642">
                  <c:v>69.8</c:v>
                </c:pt>
                <c:pt idx="643">
                  <c:v>63.7</c:v>
                </c:pt>
                <c:pt idx="644">
                  <c:v>59.7</c:v>
                </c:pt>
                <c:pt idx="645">
                  <c:v>58.7</c:v>
                </c:pt>
                <c:pt idx="646">
                  <c:v>61.3</c:v>
                </c:pt>
                <c:pt idx="647">
                  <c:v>64.8</c:v>
                </c:pt>
                <c:pt idx="648">
                  <c:v>69.5</c:v>
                </c:pt>
                <c:pt idx="649">
                  <c:v>73.400000000000006</c:v>
                </c:pt>
                <c:pt idx="650">
                  <c:v>75.5</c:v>
                </c:pt>
                <c:pt idx="651">
                  <c:v>76</c:v>
                </c:pt>
                <c:pt idx="652">
                  <c:v>77.3</c:v>
                </c:pt>
                <c:pt idx="653">
                  <c:v>76.3</c:v>
                </c:pt>
                <c:pt idx="654">
                  <c:v>74.900000000000006</c:v>
                </c:pt>
                <c:pt idx="655">
                  <c:v>73.3</c:v>
                </c:pt>
                <c:pt idx="656">
                  <c:v>75</c:v>
                </c:pt>
                <c:pt idx="657">
                  <c:v>78.400000000000006</c:v>
                </c:pt>
                <c:pt idx="658">
                  <c:v>81.2</c:v>
                </c:pt>
                <c:pt idx="659">
                  <c:v>79.400000000000006</c:v>
                </c:pt>
                <c:pt idx="660">
                  <c:v>76.5</c:v>
                </c:pt>
                <c:pt idx="661">
                  <c:v>74.8</c:v>
                </c:pt>
                <c:pt idx="662">
                  <c:v>76.7</c:v>
                </c:pt>
                <c:pt idx="663">
                  <c:v>77.5</c:v>
                </c:pt>
                <c:pt idx="664">
                  <c:v>79.8</c:v>
                </c:pt>
                <c:pt idx="665">
                  <c:v>81.7</c:v>
                </c:pt>
                <c:pt idx="666">
                  <c:v>84.6</c:v>
                </c:pt>
                <c:pt idx="667">
                  <c:v>83.8</c:v>
                </c:pt>
                <c:pt idx="668">
                  <c:v>81.599999999999994</c:v>
                </c:pt>
                <c:pt idx="669">
                  <c:v>77.599999999999994</c:v>
                </c:pt>
                <c:pt idx="670">
                  <c:v>75.3</c:v>
                </c:pt>
                <c:pt idx="671">
                  <c:v>76.900000000000006</c:v>
                </c:pt>
                <c:pt idx="672">
                  <c:v>79.599999999999994</c:v>
                </c:pt>
                <c:pt idx="673">
                  <c:v>81.8</c:v>
                </c:pt>
                <c:pt idx="674">
                  <c:v>80.900000000000006</c:v>
                </c:pt>
                <c:pt idx="675">
                  <c:v>81.900000000000006</c:v>
                </c:pt>
                <c:pt idx="676">
                  <c:v>82</c:v>
                </c:pt>
                <c:pt idx="677">
                  <c:v>82.8</c:v>
                </c:pt>
                <c:pt idx="678">
                  <c:v>82.1</c:v>
                </c:pt>
                <c:pt idx="679">
                  <c:v>82.3</c:v>
                </c:pt>
                <c:pt idx="680">
                  <c:v>83</c:v>
                </c:pt>
                <c:pt idx="681">
                  <c:v>84.7</c:v>
                </c:pt>
                <c:pt idx="682">
                  <c:v>86.8</c:v>
                </c:pt>
                <c:pt idx="683">
                  <c:v>89.8</c:v>
                </c:pt>
                <c:pt idx="684">
                  <c:v>93.5</c:v>
                </c:pt>
                <c:pt idx="685">
                  <c:v>95.7</c:v>
                </c:pt>
                <c:pt idx="686">
                  <c:v>95.5</c:v>
                </c:pt>
                <c:pt idx="687">
                  <c:v>94.8</c:v>
                </c:pt>
                <c:pt idx="688">
                  <c:v>93.2</c:v>
                </c:pt>
                <c:pt idx="689">
                  <c:v>94.2</c:v>
                </c:pt>
                <c:pt idx="690">
                  <c:v>93.3</c:v>
                </c:pt>
                <c:pt idx="691">
                  <c:v>93.7</c:v>
                </c:pt>
                <c:pt idx="692">
                  <c:v>90.7</c:v>
                </c:pt>
                <c:pt idx="693">
                  <c:v>89.7</c:v>
                </c:pt>
                <c:pt idx="694">
                  <c:v>89.5</c:v>
                </c:pt>
                <c:pt idx="695">
                  <c:v>91.3</c:v>
                </c:pt>
                <c:pt idx="696">
                  <c:v>92</c:v>
                </c:pt>
                <c:pt idx="697">
                  <c:v>92.1</c:v>
                </c:pt>
                <c:pt idx="698">
                  <c:v>91.6</c:v>
                </c:pt>
                <c:pt idx="699">
                  <c:v>90.6</c:v>
                </c:pt>
                <c:pt idx="700">
                  <c:v>91.6</c:v>
                </c:pt>
                <c:pt idx="701">
                  <c:v>92.4</c:v>
                </c:pt>
                <c:pt idx="702">
                  <c:v>92.7</c:v>
                </c:pt>
                <c:pt idx="703">
                  <c:v>91.1</c:v>
                </c:pt>
                <c:pt idx="704">
                  <c:v>90.3</c:v>
                </c:pt>
                <c:pt idx="705">
                  <c:v>89.4</c:v>
                </c:pt>
                <c:pt idx="706">
                  <c:v>90.7</c:v>
                </c:pt>
                <c:pt idx="707">
                  <c:v>93.1</c:v>
                </c:pt>
                <c:pt idx="708">
                  <c:v>96.8</c:v>
                </c:pt>
                <c:pt idx="709">
                  <c:v>97.7</c:v>
                </c:pt>
                <c:pt idx="710">
                  <c:v>97.2</c:v>
                </c:pt>
                <c:pt idx="711">
                  <c:v>96.7</c:v>
                </c:pt>
                <c:pt idx="712">
                  <c:v>97</c:v>
                </c:pt>
                <c:pt idx="713">
                  <c:v>96.4</c:v>
                </c:pt>
                <c:pt idx="714">
                  <c:v>95.2</c:v>
                </c:pt>
                <c:pt idx="715">
                  <c:v>95.1</c:v>
                </c:pt>
                <c:pt idx="716">
                  <c:v>95.1</c:v>
                </c:pt>
                <c:pt idx="717">
                  <c:v>97.5</c:v>
                </c:pt>
                <c:pt idx="718">
                  <c:v>98.1</c:v>
                </c:pt>
                <c:pt idx="719">
                  <c:v>98.4</c:v>
                </c:pt>
                <c:pt idx="720">
                  <c:v>96.7</c:v>
                </c:pt>
                <c:pt idx="721">
                  <c:v>97.1</c:v>
                </c:pt>
                <c:pt idx="722">
                  <c:v>98.9</c:v>
                </c:pt>
                <c:pt idx="723">
                  <c:v>100</c:v>
                </c:pt>
                <c:pt idx="724">
                  <c:v>99.4</c:v>
                </c:pt>
                <c:pt idx="725">
                  <c:v>98.3</c:v>
                </c:pt>
                <c:pt idx="726">
                  <c:v>98</c:v>
                </c:pt>
                <c:pt idx="727">
                  <c:v>97.4</c:v>
                </c:pt>
                <c:pt idx="728">
                  <c:v>98.1</c:v>
                </c:pt>
                <c:pt idx="729">
                  <c:v>98.3</c:v>
                </c:pt>
                <c:pt idx="730">
                  <c:v>98.7</c:v>
                </c:pt>
                <c:pt idx="731">
                  <c:v>98.1</c:v>
                </c:pt>
                <c:pt idx="732">
                  <c:v>95.7</c:v>
                </c:pt>
                <c:pt idx="733">
                  <c:v>94.4</c:v>
                </c:pt>
                <c:pt idx="734">
                  <c:v>94.5</c:v>
                </c:pt>
                <c:pt idx="735">
                  <c:v>96.5</c:v>
                </c:pt>
                <c:pt idx="736">
                  <c:v>98.5</c:v>
                </c:pt>
                <c:pt idx="737">
                  <c:v>98.5</c:v>
                </c:pt>
                <c:pt idx="738">
                  <c:v>98.9</c:v>
                </c:pt>
                <c:pt idx="739">
                  <c:v>95.5</c:v>
                </c:pt>
                <c:pt idx="740">
                  <c:v>93.8</c:v>
                </c:pt>
                <c:pt idx="741">
                  <c:v>92.8</c:v>
                </c:pt>
                <c:pt idx="742">
                  <c:v>95.2</c:v>
                </c:pt>
                <c:pt idx="743">
                  <c:v>97.2</c:v>
                </c:pt>
                <c:pt idx="744">
                  <c:v>98.6</c:v>
                </c:pt>
                <c:pt idx="745">
                  <c:v>100</c:v>
                </c:pt>
                <c:pt idx="746">
                  <c:v>96.6</c:v>
                </c:pt>
                <c:pt idx="747">
                  <c:v>87.3</c:v>
                </c:pt>
                <c:pt idx="748">
                  <c:v>77.7</c:v>
                </c:pt>
                <c:pt idx="749">
                  <c:v>74.099999999999994</c:v>
                </c:pt>
                <c:pt idx="750">
                  <c:v>74.3</c:v>
                </c:pt>
                <c:pt idx="751">
                  <c:v>74.900000000000006</c:v>
                </c:pt>
                <c:pt idx="752">
                  <c:v>75.7</c:v>
                </c:pt>
                <c:pt idx="753">
                  <c:v>78.8</c:v>
                </c:pt>
                <c:pt idx="754">
                  <c:v>79.7</c:v>
                </c:pt>
                <c:pt idx="755">
                  <c:v>79.8</c:v>
                </c:pt>
                <c:pt idx="756">
                  <c:v>78.900000000000006</c:v>
                </c:pt>
                <c:pt idx="757">
                  <c:v>78.8</c:v>
                </c:pt>
                <c:pt idx="758">
                  <c:v>80.2</c:v>
                </c:pt>
                <c:pt idx="759">
                  <c:v>83.3</c:v>
                </c:pt>
                <c:pt idx="760">
                  <c:v>85.4</c:v>
                </c:pt>
                <c:pt idx="761">
                  <c:v>85.6</c:v>
                </c:pt>
                <c:pt idx="762">
                  <c:v>83.2</c:v>
                </c:pt>
                <c:pt idx="763">
                  <c:v>79</c:v>
                </c:pt>
                <c:pt idx="764">
                  <c:v>74.8</c:v>
                </c:pt>
                <c:pt idx="765">
                  <c:v>71.599999999999994</c:v>
                </c:pt>
                <c:pt idx="766">
                  <c:v>70.599999999999994</c:v>
                </c:pt>
                <c:pt idx="767">
                  <c:v>69.900000000000006</c:v>
                </c:pt>
                <c:pt idx="768">
                  <c:v>68.400000000000006</c:v>
                </c:pt>
                <c:pt idx="769">
                  <c:v>66.900000000000006</c:v>
                </c:pt>
                <c:pt idx="770">
                  <c:v>63.1</c:v>
                </c:pt>
                <c:pt idx="771">
                  <c:v>62.5</c:v>
                </c:pt>
                <c:pt idx="772">
                  <c:v>61</c:v>
                </c:pt>
                <c:pt idx="773">
                  <c:v>57.9</c:v>
                </c:pt>
                <c:pt idx="774">
                  <c:v>53.3</c:v>
                </c:pt>
                <c:pt idx="775">
                  <c:v>53.2</c:v>
                </c:pt>
                <c:pt idx="776">
                  <c:v>56.1</c:v>
                </c:pt>
                <c:pt idx="777">
                  <c:v>58.9</c:v>
                </c:pt>
                <c:pt idx="778">
                  <c:v>58.4</c:v>
                </c:pt>
                <c:pt idx="779">
                  <c:v>58.8</c:v>
                </c:pt>
                <c:pt idx="780">
                  <c:v>60.5</c:v>
                </c:pt>
                <c:pt idx="781">
                  <c:v>63.9</c:v>
                </c:pt>
                <c:pt idx="782">
                  <c:v>64.599999999999994</c:v>
                </c:pt>
                <c:pt idx="783">
                  <c:v>64.2</c:v>
                </c:pt>
                <c:pt idx="784">
                  <c:v>61.6</c:v>
                </c:pt>
                <c:pt idx="785">
                  <c:v>62.3</c:v>
                </c:pt>
                <c:pt idx="786">
                  <c:v>64.900000000000006</c:v>
                </c:pt>
                <c:pt idx="787">
                  <c:v>68.400000000000006</c:v>
                </c:pt>
                <c:pt idx="788">
                  <c:v>69.599999999999994</c:v>
                </c:pt>
                <c:pt idx="789">
                  <c:v>67</c:v>
                </c:pt>
                <c:pt idx="790">
                  <c:v>64.3</c:v>
                </c:pt>
                <c:pt idx="791">
                  <c:v>64.900000000000006</c:v>
                </c:pt>
                <c:pt idx="792">
                  <c:v>70</c:v>
                </c:pt>
                <c:pt idx="793">
                  <c:v>75.2</c:v>
                </c:pt>
                <c:pt idx="794">
                  <c:v>78.400000000000006</c:v>
                </c:pt>
                <c:pt idx="795">
                  <c:v>77.8</c:v>
                </c:pt>
                <c:pt idx="796">
                  <c:v>75.2</c:v>
                </c:pt>
                <c:pt idx="797">
                  <c:v>71.5</c:v>
                </c:pt>
                <c:pt idx="798">
                  <c:v>67.900000000000006</c:v>
                </c:pt>
                <c:pt idx="799">
                  <c:v>67.5</c:v>
                </c:pt>
                <c:pt idx="800">
                  <c:v>68.099999999999994</c:v>
                </c:pt>
                <c:pt idx="801">
                  <c:v>69.5</c:v>
                </c:pt>
                <c:pt idx="802">
                  <c:v>70.8</c:v>
                </c:pt>
                <c:pt idx="803">
                  <c:v>72.099999999999994</c:v>
                </c:pt>
                <c:pt idx="804">
                  <c:v>72.5</c:v>
                </c:pt>
                <c:pt idx="805">
                  <c:v>70.099999999999994</c:v>
                </c:pt>
                <c:pt idx="806">
                  <c:v>64.5</c:v>
                </c:pt>
                <c:pt idx="807">
                  <c:v>58</c:v>
                </c:pt>
                <c:pt idx="808">
                  <c:v>53.8</c:v>
                </c:pt>
                <c:pt idx="809">
                  <c:v>55</c:v>
                </c:pt>
                <c:pt idx="810">
                  <c:v>58.2</c:v>
                </c:pt>
                <c:pt idx="811">
                  <c:v>60.2</c:v>
                </c:pt>
                <c:pt idx="812">
                  <c:v>58.3</c:v>
                </c:pt>
                <c:pt idx="813">
                  <c:v>55.6</c:v>
                </c:pt>
                <c:pt idx="814">
                  <c:v>53.2</c:v>
                </c:pt>
                <c:pt idx="815">
                  <c:v>52.5</c:v>
                </c:pt>
                <c:pt idx="816">
                  <c:v>53.4</c:v>
                </c:pt>
                <c:pt idx="817">
                  <c:v>55.3</c:v>
                </c:pt>
                <c:pt idx="818">
                  <c:v>55.4</c:v>
                </c:pt>
                <c:pt idx="819">
                  <c:v>53.2</c:v>
                </c:pt>
                <c:pt idx="820">
                  <c:v>49.3</c:v>
                </c:pt>
                <c:pt idx="821">
                  <c:v>48</c:v>
                </c:pt>
                <c:pt idx="822">
                  <c:v>49.6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24-E045-B495-C46FB1CA4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33363519"/>
        <c:axId val="1"/>
      </c:lineChart>
      <c:catAx>
        <c:axId val="733363519"/>
        <c:scaling>
          <c:orientation val="minMax"/>
        </c:scaling>
        <c:delete val="0"/>
        <c:axPos val="b"/>
        <c:numFmt formatCode="yyyy" sourceLinked="0"/>
        <c:majorTickMark val="in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At val="40"/>
        <c:auto val="0"/>
        <c:lblAlgn val="ctr"/>
        <c:lblOffset val="100"/>
        <c:tickLblSkip val="48"/>
        <c:tickMarkSkip val="48"/>
        <c:noMultiLvlLbl val="0"/>
      </c:catAx>
      <c:valAx>
        <c:axId val="1"/>
        <c:scaling>
          <c:orientation val="minMax"/>
          <c:max val="115"/>
          <c:min val="4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INDEX VALUE (1966 = 100)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733363519"/>
        <c:crosses val="autoZero"/>
        <c:crossBetween val="between"/>
        <c:majorUnit val="10"/>
      </c:valAx>
      <c:spPr>
        <a:ln>
          <a:solidFill>
            <a:schemeClr val="tx1"/>
          </a:solidFill>
        </a:ln>
      </c:spPr>
    </c:plotArea>
    <c:plotVisOnly val="1"/>
    <c:dispBlanksAs val="span"/>
    <c:showDLblsOverMax val="0"/>
  </c:chart>
  <c:spPr>
    <a:solidFill>
      <a:schemeClr val="bg1"/>
    </a:solidFill>
    <a:ln>
      <a:noFill/>
    </a:ln>
  </c:spPr>
  <c:txPr>
    <a:bodyPr/>
    <a:lstStyle/>
    <a:p>
      <a:pPr>
        <a:defRPr sz="16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California Existing SFR Home 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Sheet1!$AT$1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Sheet1!$A$530:$A$571</c:f>
              <c:numCache>
                <c:formatCode>m/d/yy</c:formatCode>
                <c:ptCount val="4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  <c:pt idx="32">
                  <c:v>45901</c:v>
                </c:pt>
                <c:pt idx="33">
                  <c:v>45931</c:v>
                </c:pt>
                <c:pt idx="34">
                  <c:v>45962</c:v>
                </c:pt>
                <c:pt idx="35">
                  <c:v>45992</c:v>
                </c:pt>
                <c:pt idx="36">
                  <c:v>46023</c:v>
                </c:pt>
                <c:pt idx="37">
                  <c:v>46054</c:v>
                </c:pt>
                <c:pt idx="38">
                  <c:v>46082</c:v>
                </c:pt>
                <c:pt idx="39">
                  <c:v>46113</c:v>
                </c:pt>
                <c:pt idx="40">
                  <c:v>46143</c:v>
                </c:pt>
                <c:pt idx="41">
                  <c:v>46174</c:v>
                </c:pt>
              </c:numCache>
            </c:numRef>
          </c:cat>
          <c:val>
            <c:numRef>
              <c:f>Sheet1!$AT$530:$AT$570</c:f>
              <c:numCache>
                <c:formatCode>_(* #,##0_);_(* \(#,##0\);_(* "-"??_);_(@_)</c:formatCode>
                <c:ptCount val="41"/>
                <c:pt idx="0">
                  <c:v>248840</c:v>
                </c:pt>
                <c:pt idx="1">
                  <c:v>270370</c:v>
                </c:pt>
                <c:pt idx="2">
                  <c:v>268420</c:v>
                </c:pt>
                <c:pt idx="3">
                  <c:v>254500</c:v>
                </c:pt>
                <c:pt idx="4">
                  <c:v>271990</c:v>
                </c:pt>
                <c:pt idx="5">
                  <c:v>264580</c:v>
                </c:pt>
                <c:pt idx="6">
                  <c:v>264480</c:v>
                </c:pt>
                <c:pt idx="7">
                  <c:v>257040</c:v>
                </c:pt>
                <c:pt idx="8">
                  <c:v>250770</c:v>
                </c:pt>
                <c:pt idx="9">
                  <c:v>251760</c:v>
                </c:pt>
                <c:pt idx="10">
                  <c:v>243400</c:v>
                </c:pt>
                <c:pt idx="11">
                  <c:v>246590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1-2145-9B30-7E91BA619DCF}"/>
            </c:ext>
          </c:extLst>
        </c:ser>
        <c:ser>
          <c:idx val="1"/>
          <c:order val="1"/>
          <c:tx>
            <c:strRef>
              <c:f>Sheet1!$AU$1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Sheet1!$A$530:$A$571</c:f>
              <c:numCache>
                <c:formatCode>m/d/yy</c:formatCode>
                <c:ptCount val="4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  <c:pt idx="32">
                  <c:v>45901</c:v>
                </c:pt>
                <c:pt idx="33">
                  <c:v>45931</c:v>
                </c:pt>
                <c:pt idx="34">
                  <c:v>45962</c:v>
                </c:pt>
                <c:pt idx="35">
                  <c:v>45992</c:v>
                </c:pt>
                <c:pt idx="36">
                  <c:v>46023</c:v>
                </c:pt>
                <c:pt idx="37">
                  <c:v>46054</c:v>
                </c:pt>
                <c:pt idx="38">
                  <c:v>46082</c:v>
                </c:pt>
                <c:pt idx="39">
                  <c:v>46113</c:v>
                </c:pt>
                <c:pt idx="40">
                  <c:v>46143</c:v>
                </c:pt>
                <c:pt idx="41">
                  <c:v>46174</c:v>
                </c:pt>
              </c:numCache>
            </c:numRef>
          </c:cat>
          <c:val>
            <c:numRef>
              <c:f>Sheet1!$AU$530:$AU$570</c:f>
              <c:numCache>
                <c:formatCode>General</c:formatCode>
                <c:ptCount val="41"/>
                <c:pt idx="12" formatCode="_(* #,##0_);_(* \(#,##0\);_(* &quot;-&quot;??_);_(@_)">
                  <c:v>259160</c:v>
                </c:pt>
                <c:pt idx="13" formatCode="_(* #,##0_);_(* \(#,##0\);_(* &quot;-&quot;??_);_(@_)">
                  <c:v>276280</c:v>
                </c:pt>
                <c:pt idx="14" formatCode="_(* #,##0_);_(* \(#,##0\);_(* &quot;-&quot;??_);_(@_)">
                  <c:v>264200</c:v>
                </c:pt>
                <c:pt idx="15" formatCode="_(* #,##0_);_(* \(#,##0\);_(* &quot;-&quot;??_);_(@_)">
                  <c:v>268170</c:v>
                </c:pt>
                <c:pt idx="16" formatCode="_(* #,##0_);_(* \(#,##0\);_(* &quot;-&quot;??_);_(@_)">
                  <c:v>264850</c:v>
                </c:pt>
                <c:pt idx="17" formatCode="_(* #,##0_);_(* \(#,##0\);_(* &quot;-&quot;??_);_(@_)">
                  <c:v>264960</c:v>
                </c:pt>
                <c:pt idx="18" formatCode="_(* #,##0_);_(* \(#,##0\);_(* &quot;-&quot;??_);_(@_)">
                  <c:v>272990</c:v>
                </c:pt>
                <c:pt idx="19" formatCode="_(* #,##0_);_(* \(#,##0\);_(* &quot;-&quot;??_);_(@_)">
                  <c:v>264640</c:v>
                </c:pt>
                <c:pt idx="20" formatCode="_(* #,##0_);_(* \(#,##0\);_(* &quot;-&quot;??_);_(@_)">
                  <c:v>260340</c:v>
                </c:pt>
                <c:pt idx="21" formatCode="_(* #,##0_);_(* \(#,##0\);_(* &quot;-&quot;??_);_(@_)">
                  <c:v>271370</c:v>
                </c:pt>
                <c:pt idx="22" formatCode="_(* #,##0_);_(* \(#,##0\);_(* &quot;-&quot;??_);_(@_)">
                  <c:v>280530</c:v>
                </c:pt>
                <c:pt idx="23" formatCode="_(* #,##0_);_(* \(#,##0\);_(* &quot;-&quot;??_);_(@_)">
                  <c:v>282490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1-2145-9B30-7E91BA619DCF}"/>
            </c:ext>
          </c:extLst>
        </c:ser>
        <c:ser>
          <c:idx val="2"/>
          <c:order val="2"/>
          <c:tx>
            <c:strRef>
              <c:f>Sheet1!$AV$1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Sheet1!$A$530:$A$571</c:f>
              <c:numCache>
                <c:formatCode>m/d/yy</c:formatCode>
                <c:ptCount val="4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  <c:pt idx="32">
                  <c:v>45901</c:v>
                </c:pt>
                <c:pt idx="33">
                  <c:v>45931</c:v>
                </c:pt>
                <c:pt idx="34">
                  <c:v>45962</c:v>
                </c:pt>
                <c:pt idx="35">
                  <c:v>45992</c:v>
                </c:pt>
                <c:pt idx="36">
                  <c:v>46023</c:v>
                </c:pt>
                <c:pt idx="37">
                  <c:v>46054</c:v>
                </c:pt>
                <c:pt idx="38">
                  <c:v>46082</c:v>
                </c:pt>
                <c:pt idx="39">
                  <c:v>46113</c:v>
                </c:pt>
                <c:pt idx="40">
                  <c:v>46143</c:v>
                </c:pt>
                <c:pt idx="41">
                  <c:v>46174</c:v>
                </c:pt>
              </c:numCache>
            </c:numRef>
          </c:cat>
          <c:val>
            <c:numRef>
              <c:f>Sheet1!$AV$530:$AV$570</c:f>
              <c:numCache>
                <c:formatCode>General</c:formatCode>
                <c:ptCount val="41"/>
                <c:pt idx="24" formatCode="_(* #,##0_);_(* \(#,##0\);_(* &quot;-&quot;??_);_(@_)">
                  <c:v>260040</c:v>
                </c:pt>
                <c:pt idx="25" formatCode="_(* #,##0_);_(* \(#,##0\);_(* &quot;-&quot;??_);_(@_)">
                  <c:v>275600</c:v>
                </c:pt>
                <c:pt idx="26" formatCode="_(* #,##0_);_(* \(#,##0\);_(* &quot;-&quot;??_);_(@_)">
                  <c:v>272020</c:v>
                </c:pt>
                <c:pt idx="27" formatCode="_(* #,##0_);_(* \(#,##0\);_(* &quot;-&quot;??_);_(@_)">
                  <c:v>264810</c:v>
                </c:pt>
                <c:pt idx="28" formatCode="_(* #,##0_);_(* \(#,##0\);_(* &quot;-&quot;??_);_(@_)">
                  <c:v>255760</c:v>
                </c:pt>
                <c:pt idx="29" formatCode="_(* #,##0_);_(* \(#,##0\);_(* &quot;-&quot;??_);_(@_)">
                  <c:v>264160</c:v>
                </c:pt>
                <c:pt idx="30" formatCode="_(* #,##0_);_(* \(#,##0\);_(* &quot;-&quot;??_);_(@_)">
                  <c:v>261370</c:v>
                </c:pt>
                <c:pt idx="31" formatCode="_(* #,##0_);_(* \(#,##0\);_(* &quot;-&quot;??_);_(@_)">
                  <c:v>263800</c:v>
                </c:pt>
                <c:pt idx="32" formatCode="_(* #,##0_);_(* \(#,##0\);_(* &quot;-&quot;??_);_(@_)">
                  <c:v>277000</c:v>
                </c:pt>
                <c:pt idx="33" formatCode="_(* #,##0_);_(* \(#,##0\);_(* &quot;-&quot;??_);_(@_)">
                  <c:v>282250</c:v>
                </c:pt>
                <c:pt idx="34" formatCode="_(* #,##0_);_(* \(#,##0\);_(* &quot;-&quot;??_);_(@_)">
                  <c:v>287450</c:v>
                </c:pt>
                <c:pt idx="35" formatCode="_(* #,##0_);_(* \(#,##0\);_(* &quot;-&quot;??_);_(@_)">
                  <c:v>287570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C1-2145-9B30-7E91BA619DCF}"/>
            </c:ext>
          </c:extLst>
        </c:ser>
        <c:ser>
          <c:idx val="3"/>
          <c:order val="3"/>
          <c:tx>
            <c:strRef>
              <c:f>Sheet1!$AW$1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41"/>
              <c:layout>
                <c:manualLayout>
                  <c:x val="0"/>
                  <c:y val="-7.8703706572751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A8D-9E4B-9FDB-FDA32E47E84E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Sheet1!$A$530:$A$571</c:f>
              <c:numCache>
                <c:formatCode>m/d/yy</c:formatCode>
                <c:ptCount val="4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  <c:pt idx="17">
                  <c:v>45444</c:v>
                </c:pt>
                <c:pt idx="18">
                  <c:v>45474</c:v>
                </c:pt>
                <c:pt idx="19">
                  <c:v>45505</c:v>
                </c:pt>
                <c:pt idx="20">
                  <c:v>45536</c:v>
                </c:pt>
                <c:pt idx="21">
                  <c:v>45566</c:v>
                </c:pt>
                <c:pt idx="22">
                  <c:v>45597</c:v>
                </c:pt>
                <c:pt idx="23">
                  <c:v>45627</c:v>
                </c:pt>
                <c:pt idx="24">
                  <c:v>45658</c:v>
                </c:pt>
                <c:pt idx="25">
                  <c:v>45689</c:v>
                </c:pt>
                <c:pt idx="26">
                  <c:v>45717</c:v>
                </c:pt>
                <c:pt idx="27">
                  <c:v>45748</c:v>
                </c:pt>
                <c:pt idx="28">
                  <c:v>45778</c:v>
                </c:pt>
                <c:pt idx="29">
                  <c:v>45809</c:v>
                </c:pt>
                <c:pt idx="30">
                  <c:v>45839</c:v>
                </c:pt>
                <c:pt idx="31">
                  <c:v>45870</c:v>
                </c:pt>
                <c:pt idx="32">
                  <c:v>45901</c:v>
                </c:pt>
                <c:pt idx="33">
                  <c:v>45931</c:v>
                </c:pt>
                <c:pt idx="34">
                  <c:v>45962</c:v>
                </c:pt>
                <c:pt idx="35">
                  <c:v>45992</c:v>
                </c:pt>
                <c:pt idx="36">
                  <c:v>46023</c:v>
                </c:pt>
                <c:pt idx="37">
                  <c:v>46054</c:v>
                </c:pt>
                <c:pt idx="38">
                  <c:v>46082</c:v>
                </c:pt>
                <c:pt idx="39">
                  <c:v>46113</c:v>
                </c:pt>
                <c:pt idx="40">
                  <c:v>46143</c:v>
                </c:pt>
                <c:pt idx="41">
                  <c:v>46174</c:v>
                </c:pt>
              </c:numCache>
            </c:numRef>
          </c:cat>
          <c:val>
            <c:numRef>
              <c:f>Sheet1!$AW$530:$AW$571</c:f>
              <c:numCache>
                <c:formatCode>General</c:formatCode>
                <c:ptCount val="42"/>
                <c:pt idx="36" formatCode="_(* #,##0_);_(* \(#,##0\);_(* &quot;-&quot;??_);_(@_)">
                  <c:v>256910</c:v>
                </c:pt>
                <c:pt idx="37" formatCode="_(* #,##0_);_(* \(#,##0\);_(* &quot;-&quot;??_);_(@_)">
                  <c:v>274820</c:v>
                </c:pt>
                <c:pt idx="38">
                  <c:v>265660</c:v>
                </c:pt>
                <c:pt idx="39">
                  <c:v>277360</c:v>
                </c:pt>
                <c:pt idx="40">
                  <c:v>268810</c:v>
                </c:pt>
                <c:pt idx="41">
                  <c:v>279880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C1-2145-9B30-7E91BA619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90"/>
        <c:axId val="1563185536"/>
        <c:axId val="1562905664"/>
      </c:barChart>
      <c:dateAx>
        <c:axId val="1563185536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2905664"/>
        <c:crosses val="autoZero"/>
        <c:auto val="1"/>
        <c:lblOffset val="100"/>
        <c:baseTimeUnit val="months"/>
      </c:dateAx>
      <c:valAx>
        <c:axId val="1562905664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18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California</a:t>
            </a:r>
            <a:r>
              <a:rPr lang="en-US" baseline="0" dirty="0"/>
              <a:t> Existing SFR Home Sales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1979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Sheet1!$B$2:$B$735</c:f>
              <c:numCache>
                <c:formatCode>_(* #,##0_);_(* \(#,##0\);_(* "-"??_);_(@_)</c:formatCode>
                <c:ptCount val="734"/>
                <c:pt idx="0">
                  <c:v>494180</c:v>
                </c:pt>
                <c:pt idx="1">
                  <c:v>524100</c:v>
                </c:pt>
                <c:pt idx="2">
                  <c:v>519950</c:v>
                </c:pt>
                <c:pt idx="3">
                  <c:v>495630</c:v>
                </c:pt>
                <c:pt idx="4">
                  <c:v>446590</c:v>
                </c:pt>
                <c:pt idx="5">
                  <c:v>458230</c:v>
                </c:pt>
                <c:pt idx="6">
                  <c:v>489220</c:v>
                </c:pt>
                <c:pt idx="7">
                  <c:v>484200</c:v>
                </c:pt>
                <c:pt idx="8">
                  <c:v>497670</c:v>
                </c:pt>
                <c:pt idx="9">
                  <c:v>500280</c:v>
                </c:pt>
                <c:pt idx="10">
                  <c:v>421260</c:v>
                </c:pt>
                <c:pt idx="11">
                  <c:v>398990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30-834B-BA06-148EA532EB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1980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Sheet1!$C$2:$C$735</c:f>
              <c:numCache>
                <c:formatCode>General</c:formatCode>
                <c:ptCount val="734"/>
                <c:pt idx="12" formatCode="_(* #,##0_);_(* \(#,##0\);_(* &quot;-&quot;??_);_(@_)">
                  <c:v>407820</c:v>
                </c:pt>
                <c:pt idx="13" formatCode="_(* #,##0_);_(* \(#,##0\);_(* &quot;-&quot;??_);_(@_)">
                  <c:v>448930</c:v>
                </c:pt>
                <c:pt idx="14" formatCode="_(* #,##0_);_(* \(#,##0\);_(* &quot;-&quot;??_);_(@_)">
                  <c:v>374480</c:v>
                </c:pt>
                <c:pt idx="15" formatCode="_(* #,##0_);_(* \(#,##0\);_(* &quot;-&quot;??_);_(@_)">
                  <c:v>281920</c:v>
                </c:pt>
                <c:pt idx="16" formatCode="_(* #,##0_);_(* \(#,##0\);_(* &quot;-&quot;??_);_(@_)">
                  <c:v>276980</c:v>
                </c:pt>
                <c:pt idx="17" formatCode="_(* #,##0_);_(* \(#,##0\);_(* &quot;-&quot;??_);_(@_)">
                  <c:v>336990</c:v>
                </c:pt>
                <c:pt idx="18" formatCode="_(* #,##0_);_(* \(#,##0\);_(* &quot;-&quot;??_);_(@_)">
                  <c:v>377530</c:v>
                </c:pt>
                <c:pt idx="19" formatCode="_(* #,##0_);_(* \(#,##0\);_(* &quot;-&quot;??_);_(@_)">
                  <c:v>401300</c:v>
                </c:pt>
                <c:pt idx="20" formatCode="_(* #,##0_);_(* \(#,##0\);_(* &quot;-&quot;??_);_(@_)">
                  <c:v>433400</c:v>
                </c:pt>
                <c:pt idx="21" formatCode="_(* #,##0_);_(* \(#,##0\);_(* &quot;-&quot;??_);_(@_)">
                  <c:v>421230</c:v>
                </c:pt>
                <c:pt idx="22" formatCode="_(* #,##0_);_(* \(#,##0\);_(* &quot;-&quot;??_);_(@_)">
                  <c:v>398270</c:v>
                </c:pt>
                <c:pt idx="23" formatCode="_(* #,##0_);_(* \(#,##0\);_(* &quot;-&quot;??_);_(@_)">
                  <c:v>373120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30-834B-BA06-148EA532EB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1981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Sheet1!$D$2:$D$735</c:f>
              <c:numCache>
                <c:formatCode>General</c:formatCode>
                <c:ptCount val="734"/>
                <c:pt idx="24" formatCode="_(* #,##0_);_(* \(#,##0\);_(* &quot;-&quot;??_);_(@_)">
                  <c:v>318670</c:v>
                </c:pt>
                <c:pt idx="25" formatCode="_(* #,##0_);_(* \(#,##0\);_(* &quot;-&quot;??_);_(@_)">
                  <c:v>332360</c:v>
                </c:pt>
                <c:pt idx="26" formatCode="_(* #,##0_);_(* \(#,##0\);_(* &quot;-&quot;??_);_(@_)">
                  <c:v>324380</c:v>
                </c:pt>
                <c:pt idx="27" formatCode="_(* #,##0_);_(* \(#,##0\);_(* &quot;-&quot;??_);_(@_)">
                  <c:v>304220</c:v>
                </c:pt>
                <c:pt idx="28" formatCode="_(* #,##0_);_(* \(#,##0\);_(* &quot;-&quot;??_);_(@_)">
                  <c:v>286660</c:v>
                </c:pt>
                <c:pt idx="29" formatCode="_(* #,##0_);_(* \(#,##0\);_(* &quot;-&quot;??_);_(@_)">
                  <c:v>285060</c:v>
                </c:pt>
                <c:pt idx="30" formatCode="_(* #,##0_);_(* \(#,##0\);_(* &quot;-&quot;??_);_(@_)">
                  <c:v>258540</c:v>
                </c:pt>
                <c:pt idx="31" formatCode="_(* #,##0_);_(* \(#,##0\);_(* &quot;-&quot;??_);_(@_)">
                  <c:v>247770</c:v>
                </c:pt>
                <c:pt idx="32" formatCode="_(* #,##0_);_(* \(#,##0\);_(* &quot;-&quot;??_);_(@_)">
                  <c:v>238870</c:v>
                </c:pt>
                <c:pt idx="33" formatCode="_(* #,##0_);_(* \(#,##0\);_(* &quot;-&quot;??_);_(@_)">
                  <c:v>221840</c:v>
                </c:pt>
                <c:pt idx="34" formatCode="_(* #,##0_);_(* \(#,##0\);_(* &quot;-&quot;??_);_(@_)">
                  <c:v>223400</c:v>
                </c:pt>
                <c:pt idx="35" formatCode="_(* #,##0_);_(* \(#,##0\);_(* &quot;-&quot;??_);_(@_)">
                  <c:v>213180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30-834B-BA06-148EA532EB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1982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Sheet1!$E$2:$E$735</c:f>
              <c:numCache>
                <c:formatCode>General</c:formatCode>
                <c:ptCount val="734"/>
                <c:pt idx="36" formatCode="_(* #,##0_);_(* \(#,##0\);_(* &quot;-&quot;??_);_(@_)">
                  <c:v>172820</c:v>
                </c:pt>
                <c:pt idx="37" formatCode="_(* #,##0_);_(* \(#,##0\);_(* &quot;-&quot;??_);_(@_)">
                  <c:v>203730</c:v>
                </c:pt>
                <c:pt idx="38" formatCode="_(* #,##0_);_(* \(#,##0\);_(* &quot;-&quot;??_);_(@_)">
                  <c:v>220200</c:v>
                </c:pt>
                <c:pt idx="39" formatCode="_(* #,##0_);_(* \(#,##0\);_(* &quot;-&quot;??_);_(@_)">
                  <c:v>182690</c:v>
                </c:pt>
                <c:pt idx="40" formatCode="_(* #,##0_);_(* \(#,##0\);_(* &quot;-&quot;??_);_(@_)">
                  <c:v>180710</c:v>
                </c:pt>
                <c:pt idx="41" formatCode="_(* #,##0_);_(* \(#,##0\);_(* &quot;-&quot;??_);_(@_)">
                  <c:v>173470</c:v>
                </c:pt>
                <c:pt idx="42" formatCode="_(* #,##0_);_(* \(#,##0\);_(* &quot;-&quot;??_);_(@_)">
                  <c:v>173120</c:v>
                </c:pt>
                <c:pt idx="43" formatCode="_(* #,##0_);_(* \(#,##0\);_(* &quot;-&quot;??_);_(@_)">
                  <c:v>172360</c:v>
                </c:pt>
                <c:pt idx="44" formatCode="_(* #,##0_);_(* \(#,##0\);_(* &quot;-&quot;??_);_(@_)">
                  <c:v>176570</c:v>
                </c:pt>
                <c:pt idx="45" formatCode="_(* #,##0_);_(* \(#,##0\);_(* &quot;-&quot;??_);_(@_)">
                  <c:v>188370</c:v>
                </c:pt>
                <c:pt idx="46" formatCode="_(* #,##0_);_(* \(#,##0\);_(* &quot;-&quot;??_);_(@_)">
                  <c:v>220030</c:v>
                </c:pt>
                <c:pt idx="47" formatCode="_(* #,##0_);_(* \(#,##0\);_(* &quot;-&quot;??_);_(@_)">
                  <c:v>208050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30-834B-BA06-148EA532EB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1983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Sheet1!$F$2:$F$735</c:f>
              <c:numCache>
                <c:formatCode>General</c:formatCode>
                <c:ptCount val="734"/>
                <c:pt idx="48" formatCode="_(* #,##0_);_(* \(#,##0\);_(* &quot;-&quot;??_);_(@_)">
                  <c:v>228770</c:v>
                </c:pt>
                <c:pt idx="49" formatCode="_(* #,##0_);_(* \(#,##0\);_(* &quot;-&quot;??_);_(@_)">
                  <c:v>216650</c:v>
                </c:pt>
                <c:pt idx="50" formatCode="_(* #,##0_);_(* \(#,##0\);_(* &quot;-&quot;??_);_(@_)">
                  <c:v>269280</c:v>
                </c:pt>
                <c:pt idx="51" formatCode="_(* #,##0_);_(* \(#,##0\);_(* &quot;-&quot;??_);_(@_)">
                  <c:v>258940</c:v>
                </c:pt>
                <c:pt idx="52" formatCode="_(* #,##0_);_(* \(#,##0\);_(* &quot;-&quot;??_);_(@_)">
                  <c:v>267400</c:v>
                </c:pt>
                <c:pt idx="53" formatCode="_(* #,##0_);_(* \(#,##0\);_(* &quot;-&quot;??_);_(@_)">
                  <c:v>281410</c:v>
                </c:pt>
                <c:pt idx="54" formatCode="_(* #,##0_);_(* \(#,##0\);_(* &quot;-&quot;??_);_(@_)">
                  <c:v>303260</c:v>
                </c:pt>
                <c:pt idx="55" formatCode="_(* #,##0_);_(* \(#,##0\);_(* &quot;-&quot;??_);_(@_)">
                  <c:v>313190</c:v>
                </c:pt>
                <c:pt idx="56" formatCode="_(* #,##0_);_(* \(#,##0\);_(* &quot;-&quot;??_);_(@_)">
                  <c:v>303050</c:v>
                </c:pt>
                <c:pt idx="57" formatCode="_(* #,##0_);_(* \(#,##0\);_(* &quot;-&quot;??_);_(@_)">
                  <c:v>293830</c:v>
                </c:pt>
                <c:pt idx="58" formatCode="_(* #,##0_);_(* \(#,##0\);_(* &quot;-&quot;??_);_(@_)">
                  <c:v>302550</c:v>
                </c:pt>
                <c:pt idx="59" formatCode="_(* #,##0_);_(* \(#,##0\);_(* &quot;-&quot;??_);_(@_)">
                  <c:v>297760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30-834B-BA06-148EA532EB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1984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Sheet1!$G$2:$G$735</c:f>
              <c:numCache>
                <c:formatCode>General</c:formatCode>
                <c:ptCount val="734"/>
                <c:pt idx="60" formatCode="_(* #,##0_);_(* \(#,##0\);_(* &quot;-&quot;??_);_(@_)">
                  <c:v>328530</c:v>
                </c:pt>
                <c:pt idx="61" formatCode="_(* #,##0_);_(* \(#,##0\);_(* &quot;-&quot;??_);_(@_)">
                  <c:v>318280</c:v>
                </c:pt>
                <c:pt idx="62" formatCode="_(* #,##0_);_(* \(#,##0\);_(* &quot;-&quot;??_);_(@_)">
                  <c:v>321120</c:v>
                </c:pt>
                <c:pt idx="63" formatCode="_(* #,##0_);_(* \(#,##0\);_(* &quot;-&quot;??_);_(@_)">
                  <c:v>331110</c:v>
                </c:pt>
                <c:pt idx="64" formatCode="_(* #,##0_);_(* \(#,##0\);_(* &quot;-&quot;??_);_(@_)">
                  <c:v>322580</c:v>
                </c:pt>
                <c:pt idx="65" formatCode="_(* #,##0_);_(* \(#,##0\);_(* &quot;-&quot;??_);_(@_)">
                  <c:v>326670</c:v>
                </c:pt>
                <c:pt idx="66" formatCode="_(* #,##0_);_(* \(#,##0\);_(* &quot;-&quot;??_);_(@_)">
                  <c:v>302910</c:v>
                </c:pt>
                <c:pt idx="67" formatCode="_(* #,##0_);_(* \(#,##0\);_(* &quot;-&quot;??_);_(@_)">
                  <c:v>294220</c:v>
                </c:pt>
                <c:pt idx="68" formatCode="_(* #,##0_);_(* \(#,##0\);_(* &quot;-&quot;??_);_(@_)">
                  <c:v>266920</c:v>
                </c:pt>
                <c:pt idx="69" formatCode="_(* #,##0_);_(* \(#,##0\);_(* &quot;-&quot;??_);_(@_)">
                  <c:v>294560</c:v>
                </c:pt>
                <c:pt idx="70" formatCode="_(* #,##0_);_(* \(#,##0\);_(* &quot;-&quot;??_);_(@_)">
                  <c:v>289850</c:v>
                </c:pt>
                <c:pt idx="71" formatCode="_(* #,##0_);_(* \(#,##0\);_(* &quot;-&quot;??_);_(@_)">
                  <c:v>311490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30-834B-BA06-148EA532EB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1985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Sheet1!$H$2:$H$735</c:f>
              <c:numCache>
                <c:formatCode>General</c:formatCode>
                <c:ptCount val="734"/>
                <c:pt idx="72" formatCode="_(* #,##0_);_(* \(#,##0\);_(* &quot;-&quot;??_);_(@_)">
                  <c:v>307270</c:v>
                </c:pt>
                <c:pt idx="73" formatCode="_(* #,##0_);_(* \(#,##0\);_(* &quot;-&quot;??_);_(@_)">
                  <c:v>319430</c:v>
                </c:pt>
                <c:pt idx="74" formatCode="_(* #,##0_);_(* \(#,##0\);_(* &quot;-&quot;??_);_(@_)">
                  <c:v>319530</c:v>
                </c:pt>
                <c:pt idx="75" formatCode="_(* #,##0_);_(* \(#,##0\);_(* &quot;-&quot;??_);_(@_)">
                  <c:v>315020</c:v>
                </c:pt>
                <c:pt idx="76" formatCode="_(* #,##0_);_(* \(#,##0\);_(* &quot;-&quot;??_);_(@_)">
                  <c:v>313050</c:v>
                </c:pt>
                <c:pt idx="77" formatCode="_(* #,##0_);_(* \(#,##0\);_(* &quot;-&quot;??_);_(@_)">
                  <c:v>321480</c:v>
                </c:pt>
                <c:pt idx="78" formatCode="_(* #,##0_);_(* \(#,##0\);_(* &quot;-&quot;??_);_(@_)">
                  <c:v>328970</c:v>
                </c:pt>
                <c:pt idx="79" formatCode="_(* #,##0_);_(* \(#,##0\);_(* &quot;-&quot;??_);_(@_)">
                  <c:v>350170</c:v>
                </c:pt>
                <c:pt idx="80" formatCode="_(* #,##0_);_(* \(#,##0\);_(* &quot;-&quot;??_);_(@_)">
                  <c:v>339400</c:v>
                </c:pt>
                <c:pt idx="81" formatCode="_(* #,##0_);_(* \(#,##0\);_(* &quot;-&quot;??_);_(@_)">
                  <c:v>356440</c:v>
                </c:pt>
                <c:pt idx="82" formatCode="_(* #,##0_);_(* \(#,##0\);_(* &quot;-&quot;??_);_(@_)">
                  <c:v>327210</c:v>
                </c:pt>
                <c:pt idx="83" formatCode="_(* #,##0_);_(* \(#,##0\);_(* &quot;-&quot;??_);_(@_)">
                  <c:v>341330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230-834B-BA06-148EA532EB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1986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Sheet1!$I$2:$I$735</c:f>
              <c:numCache>
                <c:formatCode>General</c:formatCode>
                <c:ptCount val="734"/>
                <c:pt idx="84" formatCode="_(* #,##0_);_(* \(#,##0\);_(* &quot;-&quot;??_);_(@_)">
                  <c:v>341740</c:v>
                </c:pt>
                <c:pt idx="85" formatCode="_(* #,##0_);_(* \(#,##0\);_(* &quot;-&quot;??_);_(@_)">
                  <c:v>347990</c:v>
                </c:pt>
                <c:pt idx="86" formatCode="_(* #,##0_);_(* \(#,##0\);_(* &quot;-&quot;??_);_(@_)">
                  <c:v>338850</c:v>
                </c:pt>
                <c:pt idx="87" formatCode="_(* #,##0_);_(* \(#,##0\);_(* &quot;-&quot;??_);_(@_)">
                  <c:v>357160</c:v>
                </c:pt>
                <c:pt idx="88" formatCode="_(* #,##0_);_(* \(#,##0\);_(* &quot;-&quot;??_);_(@_)">
                  <c:v>357680</c:v>
                </c:pt>
                <c:pt idx="89" formatCode="_(* #,##0_);_(* \(#,##0\);_(* &quot;-&quot;??_);_(@_)">
                  <c:v>369210</c:v>
                </c:pt>
                <c:pt idx="90" formatCode="_(* #,##0_);_(* \(#,##0\);_(* &quot;-&quot;??_);_(@_)">
                  <c:v>388740</c:v>
                </c:pt>
                <c:pt idx="91" formatCode="_(* #,##0_);_(* \(#,##0\);_(* &quot;-&quot;??_);_(@_)">
                  <c:v>397910</c:v>
                </c:pt>
                <c:pt idx="92" formatCode="_(* #,##0_);_(* \(#,##0\);_(* &quot;-&quot;??_);_(@_)">
                  <c:v>423080</c:v>
                </c:pt>
                <c:pt idx="93" formatCode="_(* #,##0_);_(* \(#,##0\);_(* &quot;-&quot;??_);_(@_)">
                  <c:v>423950</c:v>
                </c:pt>
                <c:pt idx="94" formatCode="_(* #,##0_);_(* \(#,##0\);_(* &quot;-&quot;??_);_(@_)">
                  <c:v>449180</c:v>
                </c:pt>
                <c:pt idx="95" formatCode="_(* #,##0_);_(* \(#,##0\);_(* &quot;-&quot;??_);_(@_)">
                  <c:v>532290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230-834B-BA06-148EA532EB8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1987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Sheet1!$J$2:$J$735</c:f>
              <c:numCache>
                <c:formatCode>General</c:formatCode>
                <c:ptCount val="734"/>
                <c:pt idx="96" formatCode="_(* #,##0_);_(* \(#,##0\);_(* &quot;-&quot;??_);_(@_)">
                  <c:v>400220</c:v>
                </c:pt>
                <c:pt idx="97" formatCode="_(* #,##0_);_(* \(#,##0\);_(* &quot;-&quot;??_);_(@_)">
                  <c:v>389140</c:v>
                </c:pt>
                <c:pt idx="98" formatCode="_(* #,##0_);_(* \(#,##0\);_(* &quot;-&quot;??_);_(@_)">
                  <c:v>390780</c:v>
                </c:pt>
                <c:pt idx="99" formatCode="_(* #,##0_);_(* \(#,##0\);_(* &quot;-&quot;??_);_(@_)">
                  <c:v>430900</c:v>
                </c:pt>
                <c:pt idx="100" formatCode="_(* #,##0_);_(* \(#,##0\);_(* &quot;-&quot;??_);_(@_)">
                  <c:v>436140</c:v>
                </c:pt>
                <c:pt idx="101" formatCode="_(* #,##0_);_(* \(#,##0\);_(* &quot;-&quot;??_);_(@_)">
                  <c:v>446100</c:v>
                </c:pt>
                <c:pt idx="102" formatCode="_(* #,##0_);_(* \(#,##0\);_(* &quot;-&quot;??_);_(@_)">
                  <c:v>429100</c:v>
                </c:pt>
                <c:pt idx="103" formatCode="_(* #,##0_);_(* \(#,##0\);_(* &quot;-&quot;??_);_(@_)">
                  <c:v>400160</c:v>
                </c:pt>
                <c:pt idx="104" formatCode="_(* #,##0_);_(* \(#,##0\);_(* &quot;-&quot;??_);_(@_)">
                  <c:v>399480</c:v>
                </c:pt>
                <c:pt idx="105" formatCode="_(* #,##0_);_(* \(#,##0\);_(* &quot;-&quot;??_);_(@_)">
                  <c:v>412850</c:v>
                </c:pt>
                <c:pt idx="106" formatCode="_(* #,##0_);_(* \(#,##0\);_(* &quot;-&quot;??_);_(@_)">
                  <c:v>406440</c:v>
                </c:pt>
                <c:pt idx="107" formatCode="_(* #,##0_);_(* \(#,##0\);_(* &quot;-&quot;??_);_(@_)">
                  <c:v>421220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30-834B-BA06-148EA532EB8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1988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Sheet1!$K$2:$K$735</c:f>
              <c:numCache>
                <c:formatCode>General</c:formatCode>
                <c:ptCount val="734"/>
                <c:pt idx="108" formatCode="_(* #,##0_);_(* \(#,##0\);_(* &quot;-&quot;??_);_(@_)">
                  <c:v>400100</c:v>
                </c:pt>
                <c:pt idx="109" formatCode="_(* #,##0_);_(* \(#,##0\);_(* &quot;-&quot;??_);_(@_)">
                  <c:v>385880</c:v>
                </c:pt>
                <c:pt idx="110" formatCode="_(* #,##0_);_(* \(#,##0\);_(* &quot;-&quot;??_);_(@_)">
                  <c:v>413070</c:v>
                </c:pt>
                <c:pt idx="111" formatCode="_(* #,##0_);_(* \(#,##0\);_(* &quot;-&quot;??_);_(@_)">
                  <c:v>430130</c:v>
                </c:pt>
                <c:pt idx="112" formatCode="_(* #,##0_);_(* \(#,##0\);_(* &quot;-&quot;??_);_(@_)">
                  <c:v>472430</c:v>
                </c:pt>
                <c:pt idx="113" formatCode="_(* #,##0_);_(* \(#,##0\);_(* &quot;-&quot;??_);_(@_)">
                  <c:v>454620</c:v>
                </c:pt>
                <c:pt idx="114" formatCode="_(* #,##0_);_(* \(#,##0\);_(* &quot;-&quot;??_);_(@_)">
                  <c:v>472750</c:v>
                </c:pt>
                <c:pt idx="115" formatCode="_(* #,##0_);_(* \(#,##0\);_(* &quot;-&quot;??_);_(@_)">
                  <c:v>485230</c:v>
                </c:pt>
                <c:pt idx="116" formatCode="_(* #,##0_);_(* \(#,##0\);_(* &quot;-&quot;??_);_(@_)">
                  <c:v>490190</c:v>
                </c:pt>
                <c:pt idx="117" formatCode="_(* #,##0_);_(* \(#,##0\);_(* &quot;-&quot;??_);_(@_)">
                  <c:v>478770</c:v>
                </c:pt>
                <c:pt idx="118" formatCode="_(* #,##0_);_(* \(#,##0\);_(* &quot;-&quot;??_);_(@_)">
                  <c:v>480910</c:v>
                </c:pt>
                <c:pt idx="119" formatCode="_(* #,##0_);_(* \(#,##0\);_(* &quot;-&quot;??_);_(@_)">
                  <c:v>493700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230-834B-BA06-148EA532EB8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1989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Sheet1!$L$2:$L$735</c:f>
              <c:numCache>
                <c:formatCode>General</c:formatCode>
                <c:ptCount val="734"/>
                <c:pt idx="120" formatCode="_(* #,##0_);_(* \(#,##0\);_(* &quot;-&quot;??_);_(@_)">
                  <c:v>504290</c:v>
                </c:pt>
                <c:pt idx="121" formatCode="_(* #,##0_);_(* \(#,##0\);_(* &quot;-&quot;??_);_(@_)">
                  <c:v>472730</c:v>
                </c:pt>
                <c:pt idx="122" formatCode="_(* #,##0_);_(* \(#,##0\);_(* &quot;-&quot;??_);_(@_)">
                  <c:v>485650</c:v>
                </c:pt>
                <c:pt idx="123" formatCode="_(* #,##0_);_(* \(#,##0\);_(* &quot;-&quot;??_);_(@_)">
                  <c:v>425050</c:v>
                </c:pt>
                <c:pt idx="124" formatCode="_(* #,##0_);_(* \(#,##0\);_(* &quot;-&quot;??_);_(@_)">
                  <c:v>411380</c:v>
                </c:pt>
                <c:pt idx="125" formatCode="_(* #,##0_);_(* \(#,##0\);_(* &quot;-&quot;??_);_(@_)">
                  <c:v>396410</c:v>
                </c:pt>
                <c:pt idx="126" formatCode="_(* #,##0_);_(* \(#,##0\);_(* &quot;-&quot;??_);_(@_)">
                  <c:v>401650</c:v>
                </c:pt>
                <c:pt idx="127" formatCode="_(* #,##0_);_(* \(#,##0\);_(* &quot;-&quot;??_);_(@_)">
                  <c:v>414970</c:v>
                </c:pt>
                <c:pt idx="128" formatCode="_(* #,##0_);_(* \(#,##0\);_(* &quot;-&quot;??_);_(@_)">
                  <c:v>436920</c:v>
                </c:pt>
                <c:pt idx="129" formatCode="_(* #,##0_);_(* \(#,##0\);_(* &quot;-&quot;??_);_(@_)">
                  <c:v>426080</c:v>
                </c:pt>
                <c:pt idx="130" formatCode="_(* #,##0_);_(* \(#,##0\);_(* &quot;-&quot;??_);_(@_)">
                  <c:v>441180</c:v>
                </c:pt>
                <c:pt idx="131" formatCode="_(* #,##0_);_(* \(#,##0\);_(* &quot;-&quot;??_);_(@_)">
                  <c:v>409940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230-834B-BA06-148EA532EB8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1990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Sheet1!$M$2:$M$735</c:f>
              <c:numCache>
                <c:formatCode>General</c:formatCode>
                <c:ptCount val="734"/>
                <c:pt idx="132" formatCode="_(* #,##0_);_(* \(#,##0\);_(* &quot;-&quot;??_);_(@_)">
                  <c:v>382060</c:v>
                </c:pt>
                <c:pt idx="133" formatCode="_(* #,##0_);_(* \(#,##0\);_(* &quot;-&quot;??_);_(@_)">
                  <c:v>375300</c:v>
                </c:pt>
                <c:pt idx="134" formatCode="_(* #,##0_);_(* \(#,##0\);_(* &quot;-&quot;??_);_(@_)">
                  <c:v>333880</c:v>
                </c:pt>
                <c:pt idx="135" formatCode="_(* #,##0_);_(* \(#,##0\);_(* &quot;-&quot;??_);_(@_)">
                  <c:v>315810</c:v>
                </c:pt>
                <c:pt idx="136" formatCode="_(* #,##0_);_(* \(#,##0\);_(* &quot;-&quot;??_);_(@_)">
                  <c:v>304300</c:v>
                </c:pt>
                <c:pt idx="137" formatCode="_(* #,##0_);_(* \(#,##0\);_(* &quot;-&quot;??_);_(@_)">
                  <c:v>313000</c:v>
                </c:pt>
                <c:pt idx="138" formatCode="_(* #,##0_);_(* \(#,##0\);_(* &quot;-&quot;??_);_(@_)">
                  <c:v>318860</c:v>
                </c:pt>
                <c:pt idx="139" formatCode="_(* #,##0_);_(* \(#,##0\);_(* &quot;-&quot;??_);_(@_)">
                  <c:v>317560</c:v>
                </c:pt>
                <c:pt idx="140" formatCode="_(* #,##0_);_(* \(#,##0\);_(* &quot;-&quot;??_);_(@_)">
                  <c:v>314450</c:v>
                </c:pt>
                <c:pt idx="141" formatCode="_(* #,##0_);_(* \(#,##0\);_(* &quot;-&quot;??_);_(@_)">
                  <c:v>303950</c:v>
                </c:pt>
                <c:pt idx="142" formatCode="_(* #,##0_);_(* \(#,##0\);_(* &quot;-&quot;??_);_(@_)">
                  <c:v>285620</c:v>
                </c:pt>
                <c:pt idx="143" formatCode="_(* #,##0_);_(* \(#,##0\);_(* &quot;-&quot;??_);_(@_)">
                  <c:v>263980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230-834B-BA06-148EA532EB8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1991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Sheet1!$N$2:$N$735</c:f>
              <c:numCache>
                <c:formatCode>General</c:formatCode>
                <c:ptCount val="734"/>
                <c:pt idx="144" formatCode="_(* #,##0_);_(* \(#,##0\);_(* &quot;-&quot;??_);_(@_)">
                  <c:v>271130</c:v>
                </c:pt>
                <c:pt idx="145" formatCode="_(* #,##0_);_(* \(#,##0\);_(* &quot;-&quot;??_);_(@_)">
                  <c:v>280820</c:v>
                </c:pt>
                <c:pt idx="146" formatCode="_(* #,##0_);_(* \(#,##0\);_(* &quot;-&quot;??_);_(@_)">
                  <c:v>289570</c:v>
                </c:pt>
                <c:pt idx="147" formatCode="_(* #,##0_);_(* \(#,##0\);_(* &quot;-&quot;??_);_(@_)">
                  <c:v>319430</c:v>
                </c:pt>
                <c:pt idx="148" formatCode="_(* #,##0_);_(* \(#,##0\);_(* &quot;-&quot;??_);_(@_)">
                  <c:v>334770</c:v>
                </c:pt>
                <c:pt idx="149" formatCode="_(* #,##0_);_(* \(#,##0\);_(* &quot;-&quot;??_);_(@_)">
                  <c:v>340040</c:v>
                </c:pt>
                <c:pt idx="150" formatCode="_(* #,##0_);_(* \(#,##0\);_(* &quot;-&quot;??_);_(@_)">
                  <c:v>320480</c:v>
                </c:pt>
                <c:pt idx="151" formatCode="_(* #,##0_);_(* \(#,##0\);_(* &quot;-&quot;??_);_(@_)">
                  <c:v>304750</c:v>
                </c:pt>
                <c:pt idx="152" formatCode="_(* #,##0_);_(* \(#,##0\);_(* &quot;-&quot;??_);_(@_)">
                  <c:v>296460</c:v>
                </c:pt>
                <c:pt idx="153" formatCode="_(* #,##0_);_(* \(#,##0\);_(* &quot;-&quot;??_);_(@_)">
                  <c:v>286660</c:v>
                </c:pt>
                <c:pt idx="154" formatCode="_(* #,##0_);_(* \(#,##0\);_(* &quot;-&quot;??_);_(@_)">
                  <c:v>284430</c:v>
                </c:pt>
                <c:pt idx="155" formatCode="_(* #,##0_);_(* \(#,##0\);_(* &quot;-&quot;??_);_(@_)">
                  <c:v>271730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230-834B-BA06-148EA532EB8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1992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Sheet1!$O$2:$O$735</c:f>
              <c:numCache>
                <c:formatCode>General</c:formatCode>
                <c:ptCount val="734"/>
                <c:pt idx="156" formatCode="_(* #,##0_);_(* \(#,##0\);_(* &quot;-&quot;??_);_(@_)">
                  <c:v>298550</c:v>
                </c:pt>
                <c:pt idx="157" formatCode="_(* #,##0_);_(* \(#,##0\);_(* &quot;-&quot;??_);_(@_)">
                  <c:v>333100</c:v>
                </c:pt>
                <c:pt idx="158" formatCode="_(* #,##0_);_(* \(#,##0\);_(* &quot;-&quot;??_);_(@_)">
                  <c:v>319530</c:v>
                </c:pt>
                <c:pt idx="159" formatCode="_(* #,##0_);_(* \(#,##0\);_(* &quot;-&quot;??_);_(@_)">
                  <c:v>314170</c:v>
                </c:pt>
                <c:pt idx="160" formatCode="_(* #,##0_);_(* \(#,##0\);_(* &quot;-&quot;??_);_(@_)">
                  <c:v>310700</c:v>
                </c:pt>
                <c:pt idx="161" formatCode="_(* #,##0_);_(* \(#,##0\);_(* &quot;-&quot;??_);_(@_)">
                  <c:v>288910</c:v>
                </c:pt>
                <c:pt idx="162" formatCode="_(* #,##0_);_(* \(#,##0\);_(* &quot;-&quot;??_);_(@_)">
                  <c:v>285590</c:v>
                </c:pt>
                <c:pt idx="163" formatCode="_(* #,##0_);_(* \(#,##0\);_(* &quot;-&quot;??_);_(@_)">
                  <c:v>277350</c:v>
                </c:pt>
                <c:pt idx="164" formatCode="_(* #,##0_);_(* \(#,##0\);_(* &quot;-&quot;??_);_(@_)">
                  <c:v>288180</c:v>
                </c:pt>
                <c:pt idx="165" formatCode="_(* #,##0_);_(* \(#,##0\);_(* &quot;-&quot;??_);_(@_)">
                  <c:v>302370</c:v>
                </c:pt>
                <c:pt idx="166" formatCode="_(* #,##0_);_(* \(#,##0\);_(* &quot;-&quot;??_);_(@_)">
                  <c:v>321120</c:v>
                </c:pt>
                <c:pt idx="167" formatCode="_(* #,##0_);_(* \(#,##0\);_(* &quot;-&quot;??_);_(@_)">
                  <c:v>318100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2230-834B-BA06-148EA532EB8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1993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Sheet1!$P$2:$P$735</c:f>
              <c:numCache>
                <c:formatCode>General</c:formatCode>
                <c:ptCount val="734"/>
                <c:pt idx="168" formatCode="_(* #,##0_);_(* \(#,##0\);_(* &quot;-&quot;??_);_(@_)">
                  <c:v>305080</c:v>
                </c:pt>
                <c:pt idx="169" formatCode="_(* #,##0_);_(* \(#,##0\);_(* &quot;-&quot;??_);_(@_)">
                  <c:v>293940</c:v>
                </c:pt>
                <c:pt idx="170" formatCode="_(* #,##0_);_(* \(#,##0\);_(* &quot;-&quot;??_);_(@_)">
                  <c:v>283300</c:v>
                </c:pt>
                <c:pt idx="171" formatCode="_(* #,##0_);_(* \(#,##0\);_(* &quot;-&quot;??_);_(@_)">
                  <c:v>272710</c:v>
                </c:pt>
                <c:pt idx="172" formatCode="_(* #,##0_);_(* \(#,##0\);_(* &quot;-&quot;??_);_(@_)">
                  <c:v>288330</c:v>
                </c:pt>
                <c:pt idx="173" formatCode="_(* #,##0_);_(* \(#,##0\);_(* &quot;-&quot;??_);_(@_)">
                  <c:v>292800</c:v>
                </c:pt>
                <c:pt idx="174" formatCode="_(* #,##0_);_(* \(#,##0\);_(* &quot;-&quot;??_);_(@_)">
                  <c:v>316950</c:v>
                </c:pt>
                <c:pt idx="175" formatCode="_(* #,##0_);_(* \(#,##0\);_(* &quot;-&quot;??_);_(@_)">
                  <c:v>320550</c:v>
                </c:pt>
                <c:pt idx="176" formatCode="_(* #,##0_);_(* \(#,##0\);_(* &quot;-&quot;??_);_(@_)">
                  <c:v>334630</c:v>
                </c:pt>
                <c:pt idx="177" formatCode="_(* #,##0_);_(* \(#,##0\);_(* &quot;-&quot;??_);_(@_)">
                  <c:v>327820</c:v>
                </c:pt>
                <c:pt idx="178" formatCode="_(* #,##0_);_(* \(#,##0\);_(* &quot;-&quot;??_);_(@_)">
                  <c:v>339230</c:v>
                </c:pt>
                <c:pt idx="179" formatCode="_(* #,##0_);_(* \(#,##0\);_(* &quot;-&quot;??_);_(@_)">
                  <c:v>357620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230-834B-BA06-148EA532EB8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1994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Sheet1!$Q$2:$Q$735</c:f>
              <c:numCache>
                <c:formatCode>General</c:formatCode>
                <c:ptCount val="734"/>
                <c:pt idx="180" formatCode="_(* #,##0_);_(* \(#,##0\);_(* &quot;-&quot;??_);_(@_)">
                  <c:v>395550</c:v>
                </c:pt>
                <c:pt idx="181" formatCode="_(* #,##0_);_(* \(#,##0\);_(* &quot;-&quot;??_);_(@_)">
                  <c:v>368300</c:v>
                </c:pt>
                <c:pt idx="182" formatCode="_(* #,##0_);_(* \(#,##0\);_(* &quot;-&quot;??_);_(@_)">
                  <c:v>373980</c:v>
                </c:pt>
                <c:pt idx="183" formatCode="_(* #,##0_);_(* \(#,##0\);_(* &quot;-&quot;??_);_(@_)">
                  <c:v>376380</c:v>
                </c:pt>
                <c:pt idx="184" formatCode="_(* #,##0_);_(* \(#,##0\);_(* &quot;-&quot;??_);_(@_)">
                  <c:v>364170</c:v>
                </c:pt>
                <c:pt idx="185" formatCode="_(* #,##0_);_(* \(#,##0\);_(* &quot;-&quot;??_);_(@_)">
                  <c:v>359510</c:v>
                </c:pt>
                <c:pt idx="186" formatCode="_(* #,##0_);_(* \(#,##0\);_(* &quot;-&quot;??_);_(@_)">
                  <c:v>339900</c:v>
                </c:pt>
                <c:pt idx="187" formatCode="_(* #,##0_);_(* \(#,##0\);_(* &quot;-&quot;??_);_(@_)">
                  <c:v>335270</c:v>
                </c:pt>
                <c:pt idx="188" formatCode="_(* #,##0_);_(* \(#,##0\);_(* &quot;-&quot;??_);_(@_)">
                  <c:v>326180</c:v>
                </c:pt>
                <c:pt idx="189" formatCode="_(* #,##0_);_(* \(#,##0\);_(* &quot;-&quot;??_);_(@_)">
                  <c:v>333510</c:v>
                </c:pt>
                <c:pt idx="190" formatCode="_(* #,##0_);_(* \(#,##0\);_(* &quot;-&quot;??_);_(@_)">
                  <c:v>322900</c:v>
                </c:pt>
                <c:pt idx="191" formatCode="_(* #,##0_);_(* \(#,##0\);_(* &quot;-&quot;??_);_(@_)">
                  <c:v>308670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2230-834B-BA06-148EA532EB8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1995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Sheet1!$R$2:$R$735</c:f>
              <c:numCache>
                <c:formatCode>General</c:formatCode>
                <c:ptCount val="734"/>
                <c:pt idx="192" formatCode="_(* #,##0_);_(* \(#,##0\);_(* &quot;-&quot;??_);_(@_)">
                  <c:v>311720</c:v>
                </c:pt>
                <c:pt idx="193" formatCode="_(* #,##0_);_(* \(#,##0\);_(* &quot;-&quot;??_);_(@_)">
                  <c:v>295190</c:v>
                </c:pt>
                <c:pt idx="194" formatCode="_(* #,##0_);_(* \(#,##0\);_(* &quot;-&quot;??_);_(@_)">
                  <c:v>283900</c:v>
                </c:pt>
                <c:pt idx="195" formatCode="_(* #,##0_);_(* \(#,##0\);_(* &quot;-&quot;??_);_(@_)">
                  <c:v>275010</c:v>
                </c:pt>
                <c:pt idx="196" formatCode="_(* #,##0_);_(* \(#,##0\);_(* &quot;-&quot;??_);_(@_)">
                  <c:v>283520</c:v>
                </c:pt>
                <c:pt idx="197" formatCode="_(* #,##0_);_(* \(#,##0\);_(* &quot;-&quot;??_);_(@_)">
                  <c:v>304720</c:v>
                </c:pt>
                <c:pt idx="198" formatCode="_(* #,##0_);_(* \(#,##0\);_(* &quot;-&quot;??_);_(@_)">
                  <c:v>304910</c:v>
                </c:pt>
                <c:pt idx="199" formatCode="_(* #,##0_);_(* \(#,##0\);_(* &quot;-&quot;??_);_(@_)">
                  <c:v>319720</c:v>
                </c:pt>
                <c:pt idx="200" formatCode="_(* #,##0_);_(* \(#,##0\);_(* &quot;-&quot;??_);_(@_)">
                  <c:v>322260</c:v>
                </c:pt>
                <c:pt idx="201" formatCode="_(* #,##0_);_(* \(#,##0\);_(* &quot;-&quot;??_);_(@_)">
                  <c:v>329950</c:v>
                </c:pt>
                <c:pt idx="202" formatCode="_(* #,##0_);_(* \(#,##0\);_(* &quot;-&quot;??_);_(@_)">
                  <c:v>325010</c:v>
                </c:pt>
                <c:pt idx="203" formatCode="_(* #,##0_);_(* \(#,##0\);_(* &quot;-&quot;??_);_(@_)">
                  <c:v>333430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230-834B-BA06-148EA532EB82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1996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Sheet1!$S$2:$S$735</c:f>
              <c:numCache>
                <c:formatCode>General</c:formatCode>
                <c:ptCount val="734"/>
                <c:pt idx="204" formatCode="_(* #,##0_);_(* \(#,##0\);_(* &quot;-&quot;??_);_(@_)">
                  <c:v>331660</c:v>
                </c:pt>
                <c:pt idx="205" formatCode="_(* #,##0_);_(* \(#,##0\);_(* &quot;-&quot;??_);_(@_)">
                  <c:v>325420</c:v>
                </c:pt>
                <c:pt idx="206" formatCode="_(* #,##0_);_(* \(#,##0\);_(* &quot;-&quot;??_);_(@_)">
                  <c:v>346130</c:v>
                </c:pt>
                <c:pt idx="207" formatCode="_(* #,##0_);_(* \(#,##0\);_(* &quot;-&quot;??_);_(@_)">
                  <c:v>362680</c:v>
                </c:pt>
                <c:pt idx="208" formatCode="_(* #,##0_);_(* \(#,##0\);_(* &quot;-&quot;??_);_(@_)">
                  <c:v>350280</c:v>
                </c:pt>
                <c:pt idx="209" formatCode="_(* #,##0_);_(* \(#,##0\);_(* &quot;-&quot;??_);_(@_)">
                  <c:v>351990</c:v>
                </c:pt>
                <c:pt idx="210" formatCode="_(* #,##0_);_(* \(#,##0\);_(* &quot;-&quot;??_);_(@_)">
                  <c:v>342720</c:v>
                </c:pt>
                <c:pt idx="211" formatCode="_(* #,##0_);_(* \(#,##0\);_(* &quot;-&quot;??_);_(@_)">
                  <c:v>341330</c:v>
                </c:pt>
                <c:pt idx="212" formatCode="_(* #,##0_);_(* \(#,##0\);_(* &quot;-&quot;??_);_(@_)">
                  <c:v>350770</c:v>
                </c:pt>
                <c:pt idx="213" formatCode="_(* #,##0_);_(* \(#,##0\);_(* &quot;-&quot;??_);_(@_)">
                  <c:v>340610</c:v>
                </c:pt>
                <c:pt idx="214" formatCode="_(* #,##0_);_(* \(#,##0\);_(* &quot;-&quot;??_);_(@_)">
                  <c:v>341980</c:v>
                </c:pt>
                <c:pt idx="215" formatCode="_(* #,##0_);_(* \(#,##0\);_(* &quot;-&quot;??_);_(@_)">
                  <c:v>352350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230-834B-BA06-148EA532EB82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1997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Sheet1!$T$2:$T$735</c:f>
              <c:numCache>
                <c:formatCode>General</c:formatCode>
                <c:ptCount val="734"/>
                <c:pt idx="216" formatCode="_(* #,##0_);_(* \(#,##0\);_(* &quot;-&quot;??_);_(@_)">
                  <c:v>355010</c:v>
                </c:pt>
                <c:pt idx="217" formatCode="_(* #,##0_);_(* \(#,##0\);_(* &quot;-&quot;??_);_(@_)">
                  <c:v>362080</c:v>
                </c:pt>
                <c:pt idx="218" formatCode="_(* #,##0_);_(* \(#,##0\);_(* &quot;-&quot;??_);_(@_)">
                  <c:v>367330</c:v>
                </c:pt>
                <c:pt idx="219" formatCode="_(* #,##0_);_(* \(#,##0\);_(* &quot;-&quot;??_);_(@_)">
                  <c:v>362000</c:v>
                </c:pt>
                <c:pt idx="220" formatCode="_(* #,##0_);_(* \(#,##0\);_(* &quot;-&quot;??_);_(@_)">
                  <c:v>364320</c:v>
                </c:pt>
                <c:pt idx="221" formatCode="_(* #,##0_);_(* \(#,##0\);_(* &quot;-&quot;??_);_(@_)">
                  <c:v>366570</c:v>
                </c:pt>
                <c:pt idx="222" formatCode="_(* #,##0_);_(* \(#,##0\);_(* &quot;-&quot;??_);_(@_)">
                  <c:v>378370</c:v>
                </c:pt>
                <c:pt idx="223" formatCode="_(* #,##0_);_(* \(#,##0\);_(* &quot;-&quot;??_);_(@_)">
                  <c:v>392460</c:v>
                </c:pt>
                <c:pt idx="224" formatCode="_(* #,##0_);_(* \(#,##0\);_(* &quot;-&quot;??_);_(@_)">
                  <c:v>393280</c:v>
                </c:pt>
                <c:pt idx="225" formatCode="_(* #,##0_);_(* \(#,##0\);_(* &quot;-&quot;??_);_(@_)">
                  <c:v>405720</c:v>
                </c:pt>
                <c:pt idx="226" formatCode="_(* #,##0_);_(* \(#,##0\);_(* &quot;-&quot;??_);_(@_)">
                  <c:v>394370</c:v>
                </c:pt>
                <c:pt idx="227" formatCode="_(* #,##0_);_(* \(#,##0\);_(* &quot;-&quot;??_);_(@_)">
                  <c:v>407380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2230-834B-BA06-148EA532EB82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1998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Sheet1!$U$2:$U$735</c:f>
              <c:numCache>
                <c:formatCode>General</c:formatCode>
                <c:ptCount val="734"/>
                <c:pt idx="228" formatCode="_(* #,##0_);_(* \(#,##0\);_(* &quot;-&quot;??_);_(@_)">
                  <c:v>401100</c:v>
                </c:pt>
                <c:pt idx="229" formatCode="_(* #,##0_);_(* \(#,##0\);_(* &quot;-&quot;??_);_(@_)">
                  <c:v>409800</c:v>
                </c:pt>
                <c:pt idx="230" formatCode="_(* #,##0_);_(* \(#,##0\);_(* &quot;-&quot;??_);_(@_)">
                  <c:v>418100</c:v>
                </c:pt>
                <c:pt idx="231" formatCode="_(* #,##0_);_(* \(#,##0\);_(* &quot;-&quot;??_);_(@_)">
                  <c:v>420700</c:v>
                </c:pt>
                <c:pt idx="232" formatCode="_(* #,##0_);_(* \(#,##0\);_(* &quot;-&quot;??_);_(@_)">
                  <c:v>445890</c:v>
                </c:pt>
                <c:pt idx="233" formatCode="_(* #,##0_);_(* \(#,##0\);_(* &quot;-&quot;??_);_(@_)">
                  <c:v>444210</c:v>
                </c:pt>
                <c:pt idx="234" formatCode="_(* #,##0_);_(* \(#,##0\);_(* &quot;-&quot;??_);_(@_)">
                  <c:v>445490</c:v>
                </c:pt>
                <c:pt idx="235" formatCode="_(* #,##0_);_(* \(#,##0\);_(* &quot;-&quot;??_);_(@_)">
                  <c:v>441300</c:v>
                </c:pt>
                <c:pt idx="236" formatCode="_(* #,##0_);_(* \(#,##0\);_(* &quot;-&quot;??_);_(@_)">
                  <c:v>421020</c:v>
                </c:pt>
                <c:pt idx="237" formatCode="_(* #,##0_);_(* \(#,##0\);_(* &quot;-&quot;??_);_(@_)">
                  <c:v>424440</c:v>
                </c:pt>
                <c:pt idx="238" formatCode="_(* #,##0_);_(* \(#,##0\);_(* &quot;-&quot;??_);_(@_)">
                  <c:v>447280</c:v>
                </c:pt>
                <c:pt idx="239" formatCode="_(* #,##0_);_(* \(#,##0\);_(* &quot;-&quot;??_);_(@_)">
                  <c:v>472520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2230-834B-BA06-148EA532EB82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1999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Sheet1!$V$2:$V$735</c:f>
              <c:numCache>
                <c:formatCode>General</c:formatCode>
                <c:ptCount val="734"/>
                <c:pt idx="240" formatCode="_(* #,##0_);_(* \(#,##0\);_(* &quot;-&quot;??_);_(@_)">
                  <c:v>450000</c:v>
                </c:pt>
                <c:pt idx="241" formatCode="_(* #,##0_);_(* \(#,##0\);_(* &quot;-&quot;??_);_(@_)">
                  <c:v>450780</c:v>
                </c:pt>
                <c:pt idx="242" formatCode="_(* #,##0_);_(* \(#,##0\);_(* &quot;-&quot;??_);_(@_)">
                  <c:v>458470</c:v>
                </c:pt>
                <c:pt idx="243" formatCode="_(* #,##0_);_(* \(#,##0\);_(* &quot;-&quot;??_);_(@_)">
                  <c:v>452080</c:v>
                </c:pt>
                <c:pt idx="244" formatCode="_(* #,##0_);_(* \(#,##0\);_(* &quot;-&quot;??_);_(@_)">
                  <c:v>460030</c:v>
                </c:pt>
                <c:pt idx="245" formatCode="_(* #,##0_);_(* \(#,##0\);_(* &quot;-&quot;??_);_(@_)">
                  <c:v>466810</c:v>
                </c:pt>
                <c:pt idx="246" formatCode="_(* #,##0_);_(* \(#,##0\);_(* &quot;-&quot;??_);_(@_)">
                  <c:v>486590</c:v>
                </c:pt>
                <c:pt idx="247" formatCode="_(* #,##0_);_(* \(#,##0\);_(* &quot;-&quot;??_);_(@_)">
                  <c:v>464690</c:v>
                </c:pt>
                <c:pt idx="248" formatCode="_(* #,##0_);_(* \(#,##0\);_(* &quot;-&quot;??_);_(@_)">
                  <c:v>484760</c:v>
                </c:pt>
                <c:pt idx="249" formatCode="_(* #,##0_);_(* \(#,##0\);_(* &quot;-&quot;??_);_(@_)">
                  <c:v>474540</c:v>
                </c:pt>
                <c:pt idx="250" formatCode="_(* #,##0_);_(* \(#,##0\);_(* &quot;-&quot;??_);_(@_)">
                  <c:v>466160</c:v>
                </c:pt>
                <c:pt idx="251" formatCode="_(* #,##0_);_(* \(#,##0\);_(* &quot;-&quot;??_);_(@_)">
                  <c:v>453700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230-834B-BA06-148EA532EB82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2000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Sheet1!$W$2:$W$735</c:f>
              <c:numCache>
                <c:formatCode>General</c:formatCode>
                <c:ptCount val="734"/>
                <c:pt idx="252" formatCode="_(* #,##0_);_(* \(#,##0\);_(* &quot;-&quot;??_);_(@_)">
                  <c:v>420200</c:v>
                </c:pt>
                <c:pt idx="253" formatCode="_(* #,##0_);_(* \(#,##0\);_(* &quot;-&quot;??_);_(@_)">
                  <c:v>485630</c:v>
                </c:pt>
                <c:pt idx="254" formatCode="_(* #,##0_);_(* \(#,##0\);_(* &quot;-&quot;??_);_(@_)">
                  <c:v>518320</c:v>
                </c:pt>
                <c:pt idx="255" formatCode="_(* #,##0_);_(* \(#,##0\);_(* &quot;-&quot;??_);_(@_)">
                  <c:v>435370</c:v>
                </c:pt>
                <c:pt idx="256" formatCode="_(* #,##0_);_(* \(#,##0\);_(* &quot;-&quot;??_);_(@_)">
                  <c:v>474470</c:v>
                </c:pt>
                <c:pt idx="257" formatCode="_(* #,##0_);_(* \(#,##0\);_(* &quot;-&quot;??_);_(@_)">
                  <c:v>456660</c:v>
                </c:pt>
                <c:pt idx="258" formatCode="_(* #,##0_);_(* \(#,##0\);_(* &quot;-&quot;??_);_(@_)">
                  <c:v>452470</c:v>
                </c:pt>
                <c:pt idx="259" formatCode="_(* #,##0_);_(* \(#,##0\);_(* &quot;-&quot;??_);_(@_)">
                  <c:v>473020</c:v>
                </c:pt>
                <c:pt idx="260" formatCode="_(* #,##0_);_(* \(#,##0\);_(* &quot;-&quot;??_);_(@_)">
                  <c:v>491630</c:v>
                </c:pt>
                <c:pt idx="261" formatCode="_(* #,##0_);_(* \(#,##0\);_(* &quot;-&quot;??_);_(@_)">
                  <c:v>493600</c:v>
                </c:pt>
                <c:pt idx="262" formatCode="_(* #,##0_);_(* \(#,##0\);_(* &quot;-&quot;??_);_(@_)">
                  <c:v>488640</c:v>
                </c:pt>
                <c:pt idx="263" formatCode="_(* #,##0_);_(* \(#,##0\);_(* &quot;-&quot;??_);_(@_)">
                  <c:v>458790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2230-834B-BA06-148EA532EB82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2001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Sheet1!$X$2:$X$735</c:f>
              <c:numCache>
                <c:formatCode>General</c:formatCode>
                <c:ptCount val="734"/>
                <c:pt idx="264" formatCode="_(* #,##0_);_(* \(#,##0\);_(* &quot;-&quot;??_);_(@_)">
                  <c:v>450590</c:v>
                </c:pt>
                <c:pt idx="265" formatCode="_(* #,##0_);_(* \(#,##0\);_(* &quot;-&quot;??_);_(@_)">
                  <c:v>437770</c:v>
                </c:pt>
                <c:pt idx="266" formatCode="_(* #,##0_);_(* \(#,##0\);_(* &quot;-&quot;??_);_(@_)">
                  <c:v>440760</c:v>
                </c:pt>
                <c:pt idx="267" formatCode="_(* #,##0_);_(* \(#,##0\);_(* &quot;-&quot;??_);_(@_)">
                  <c:v>436030</c:v>
                </c:pt>
                <c:pt idx="268" formatCode="_(* #,##0_);_(* \(#,##0\);_(* &quot;-&quot;??_);_(@_)">
                  <c:v>434560</c:v>
                </c:pt>
                <c:pt idx="269" formatCode="_(* #,##0_);_(* \(#,##0\);_(* &quot;-&quot;??_);_(@_)">
                  <c:v>462670</c:v>
                </c:pt>
                <c:pt idx="270" formatCode="_(* #,##0_);_(* \(#,##0\);_(* &quot;-&quot;??_);_(@_)">
                  <c:v>467270</c:v>
                </c:pt>
                <c:pt idx="271" formatCode="_(* #,##0_);_(* \(#,##0\);_(* &quot;-&quot;??_);_(@_)">
                  <c:v>475560</c:v>
                </c:pt>
                <c:pt idx="272" formatCode="_(* #,##0_);_(* \(#,##0\);_(* &quot;-&quot;??_);_(@_)">
                  <c:v>446890</c:v>
                </c:pt>
                <c:pt idx="273" formatCode="_(* #,##0_);_(* \(#,##0\);_(* &quot;-&quot;??_);_(@_)">
                  <c:v>440220</c:v>
                </c:pt>
                <c:pt idx="274" formatCode="_(* #,##0_);_(* \(#,##0\);_(* &quot;-&quot;??_);_(@_)">
                  <c:v>420580</c:v>
                </c:pt>
                <c:pt idx="275" formatCode="_(* #,##0_);_(* \(#,##0\);_(* &quot;-&quot;??_);_(@_)">
                  <c:v>469780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2230-834B-BA06-148EA532EB82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2002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Sheet1!$Y$2:$Y$735</c:f>
              <c:numCache>
                <c:formatCode>General</c:formatCode>
                <c:ptCount val="734"/>
                <c:pt idx="276" formatCode="_(* #,##0_);_(* \(#,##0\);_(* &quot;-&quot;??_);_(@_)">
                  <c:v>533540</c:v>
                </c:pt>
                <c:pt idx="277" formatCode="_(* #,##0_);_(* \(#,##0\);_(* &quot;-&quot;??_);_(@_)">
                  <c:v>554440</c:v>
                </c:pt>
                <c:pt idx="278" formatCode="_(* #,##0_);_(* \(#,##0\);_(* &quot;-&quot;??_);_(@_)">
                  <c:v>524760</c:v>
                </c:pt>
                <c:pt idx="279" formatCode="_(* #,##0_);_(* \(#,##0\);_(* &quot;-&quot;??_);_(@_)">
                  <c:v>533670</c:v>
                </c:pt>
                <c:pt idx="280" formatCode="_(* #,##0_);_(* \(#,##0\);_(* &quot;-&quot;??_);_(@_)">
                  <c:v>522880</c:v>
                </c:pt>
                <c:pt idx="281" formatCode="_(* #,##0_);_(* \(#,##0\);_(* &quot;-&quot;??_);_(@_)">
                  <c:v>506870</c:v>
                </c:pt>
                <c:pt idx="282" formatCode="_(* #,##0_);_(* \(#,##0\);_(* &quot;-&quot;??_);_(@_)">
                  <c:v>483730</c:v>
                </c:pt>
                <c:pt idx="283" formatCode="_(* #,##0_);_(* \(#,##0\);_(* &quot;-&quot;??_);_(@_)">
                  <c:v>485390</c:v>
                </c:pt>
                <c:pt idx="284" formatCode="_(* #,##0_);_(* \(#,##0\);_(* &quot;-&quot;??_);_(@_)">
                  <c:v>475660</c:v>
                </c:pt>
                <c:pt idx="285" formatCode="_(* #,##0_);_(* \(#,##0\);_(* &quot;-&quot;??_);_(@_)">
                  <c:v>495820</c:v>
                </c:pt>
                <c:pt idx="286" formatCode="_(* #,##0_);_(* \(#,##0\);_(* &quot;-&quot;??_);_(@_)">
                  <c:v>494790</c:v>
                </c:pt>
                <c:pt idx="287" formatCode="_(* #,##0_);_(* \(#,##0\);_(* &quot;-&quot;??_);_(@_)">
                  <c:v>529350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2230-834B-BA06-148EA532EB82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2003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Sheet1!$Z$2:$Z$735</c:f>
              <c:numCache>
                <c:formatCode>General</c:formatCode>
                <c:ptCount val="734"/>
                <c:pt idx="288" formatCode="_(* #,##0_);_(* \(#,##0\);_(* &quot;-&quot;??_);_(@_)">
                  <c:v>531530</c:v>
                </c:pt>
                <c:pt idx="289" formatCode="_(* #,##0_);_(* \(#,##0\);_(* &quot;-&quot;??_);_(@_)">
                  <c:v>532060</c:v>
                </c:pt>
                <c:pt idx="290" formatCode="_(* #,##0_);_(* \(#,##0\);_(* &quot;-&quot;??_);_(@_)">
                  <c:v>520780</c:v>
                </c:pt>
                <c:pt idx="291" formatCode="_(* #,##0_);_(* \(#,##0\);_(* &quot;-&quot;??_);_(@_)">
                  <c:v>510530</c:v>
                </c:pt>
                <c:pt idx="292" formatCode="_(* #,##0_);_(* \(#,##0\);_(* &quot;-&quot;??_);_(@_)">
                  <c:v>524170</c:v>
                </c:pt>
                <c:pt idx="293" formatCode="_(* #,##0_);_(* \(#,##0\);_(* &quot;-&quot;??_);_(@_)">
                  <c:v>521580</c:v>
                </c:pt>
                <c:pt idx="294" formatCode="_(* #,##0_);_(* \(#,##0\);_(* &quot;-&quot;??_);_(@_)">
                  <c:v>556370</c:v>
                </c:pt>
                <c:pt idx="295" formatCode="_(* #,##0_);_(* \(#,##0\);_(* &quot;-&quot;??_);_(@_)">
                  <c:v>588230</c:v>
                </c:pt>
                <c:pt idx="296" formatCode="_(* #,##0_);_(* \(#,##0\);_(* &quot;-&quot;??_);_(@_)">
                  <c:v>589270</c:v>
                </c:pt>
                <c:pt idx="297" formatCode="_(* #,##0_);_(* \(#,##0\);_(* &quot;-&quot;??_);_(@_)">
                  <c:v>573990</c:v>
                </c:pt>
                <c:pt idx="298" formatCode="_(* #,##0_);_(* \(#,##0\);_(* &quot;-&quot;??_);_(@_)">
                  <c:v>577910</c:v>
                </c:pt>
                <c:pt idx="299" formatCode="_(* #,##0_);_(* \(#,##0\);_(* &quot;-&quot;??_);_(@_)">
                  <c:v>580190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2230-834B-BA06-148EA532EB82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2004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Sheet1!$AA$2:$AA$735</c:f>
              <c:numCache>
                <c:formatCode>General</c:formatCode>
                <c:ptCount val="734"/>
                <c:pt idx="300" formatCode="_(* #,##0_);_(* \(#,##0\);_(* &quot;-&quot;??_);_(@_)">
                  <c:v>554020</c:v>
                </c:pt>
                <c:pt idx="301" formatCode="_(* #,##0_);_(* \(#,##0\);_(* &quot;-&quot;??_);_(@_)">
                  <c:v>558090</c:v>
                </c:pt>
                <c:pt idx="302" formatCode="_(* #,##0_);_(* \(#,##0\);_(* &quot;-&quot;??_);_(@_)">
                  <c:v>561640</c:v>
                </c:pt>
                <c:pt idx="303" formatCode="_(* #,##0_);_(* \(#,##0\);_(* &quot;-&quot;??_);_(@_)">
                  <c:v>564340</c:v>
                </c:pt>
                <c:pt idx="304" formatCode="_(* #,##0_);_(* \(#,##0\);_(* &quot;-&quot;??_);_(@_)">
                  <c:v>576030</c:v>
                </c:pt>
                <c:pt idx="305" formatCode="_(* #,##0_);_(* \(#,##0\);_(* &quot;-&quot;??_);_(@_)">
                  <c:v>573040</c:v>
                </c:pt>
                <c:pt idx="306" formatCode="_(* #,##0_);_(* \(#,##0\);_(* &quot;-&quot;??_);_(@_)">
                  <c:v>571580</c:v>
                </c:pt>
                <c:pt idx="307" formatCode="_(* #,##0_);_(* \(#,##0\);_(* &quot;-&quot;??_);_(@_)">
                  <c:v>562100</c:v>
                </c:pt>
                <c:pt idx="308" formatCode="_(* #,##0_);_(* \(#,##0\);_(* &quot;-&quot;??_);_(@_)">
                  <c:v>575380</c:v>
                </c:pt>
                <c:pt idx="309" formatCode="_(* #,##0_);_(* \(#,##0\);_(* &quot;-&quot;??_);_(@_)">
                  <c:v>590840</c:v>
                </c:pt>
                <c:pt idx="310" formatCode="_(* #,##0_);_(* \(#,##0\);_(* &quot;-&quot;??_);_(@_)">
                  <c:v>591450</c:v>
                </c:pt>
                <c:pt idx="311" formatCode="_(* #,##0_);_(* \(#,##0\);_(* &quot;-&quot;??_);_(@_)">
                  <c:v>578830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2230-834B-BA06-148EA532EB82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Sheet1!$AB$2:$AB$735</c:f>
              <c:numCache>
                <c:formatCode>General</c:formatCode>
                <c:ptCount val="734"/>
                <c:pt idx="312" formatCode="_(* #,##0_);_(* \(#,##0\);_(* &quot;-&quot;??_);_(@_)">
                  <c:v>625570</c:v>
                </c:pt>
                <c:pt idx="313" formatCode="_(* #,##0_);_(* \(#,##0\);_(* &quot;-&quot;??_);_(@_)">
                  <c:v>566250</c:v>
                </c:pt>
                <c:pt idx="314" formatCode="_(* #,##0_);_(* \(#,##0\);_(* &quot;-&quot;??_);_(@_)">
                  <c:v>580290</c:v>
                </c:pt>
                <c:pt idx="315" formatCode="_(* #,##0_);_(* \(#,##0\);_(* &quot;-&quot;??_);_(@_)">
                  <c:v>594740</c:v>
                </c:pt>
                <c:pt idx="316" formatCode="_(* #,##0_);_(* \(#,##0\);_(* &quot;-&quot;??_);_(@_)">
                  <c:v>586800</c:v>
                </c:pt>
                <c:pt idx="317" formatCode="_(* #,##0_);_(* \(#,##0\);_(* &quot;-&quot;??_);_(@_)">
                  <c:v>591220</c:v>
                </c:pt>
                <c:pt idx="318" formatCode="_(* #,##0_);_(* \(#,##0\);_(* &quot;-&quot;??_);_(@_)">
                  <c:v>588240</c:v>
                </c:pt>
                <c:pt idx="319" formatCode="_(* #,##0_);_(* \(#,##0\);_(* &quot;-&quot;??_);_(@_)">
                  <c:v>593560</c:v>
                </c:pt>
                <c:pt idx="320" formatCode="_(* #,##0_);_(* \(#,##0\);_(* &quot;-&quot;??_);_(@_)">
                  <c:v>584360</c:v>
                </c:pt>
                <c:pt idx="321" formatCode="_(* #,##0_);_(* \(#,##0\);_(* &quot;-&quot;??_);_(@_)">
                  <c:v>570090</c:v>
                </c:pt>
                <c:pt idx="322" formatCode="_(* #,##0_);_(* \(#,##0\);_(* &quot;-&quot;??_);_(@_)">
                  <c:v>537210</c:v>
                </c:pt>
                <c:pt idx="323" formatCode="_(* #,##0_);_(* \(#,##0\);_(* &quot;-&quot;??_);_(@_)">
                  <c:v>496590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2230-834B-BA06-148EA532EB82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Sheet1!$AC$2:$AC$735</c:f>
              <c:numCache>
                <c:formatCode>General</c:formatCode>
                <c:ptCount val="734"/>
                <c:pt idx="324" formatCode="_(* #,##0_);_(* \(#,##0\);_(* &quot;-&quot;??_);_(@_)">
                  <c:v>483480</c:v>
                </c:pt>
                <c:pt idx="325" formatCode="_(* #,##0_);_(* \(#,##0\);_(* &quot;-&quot;??_);_(@_)">
                  <c:v>470350</c:v>
                </c:pt>
                <c:pt idx="326" formatCode="_(* #,##0_);_(* \(#,##0\);_(* &quot;-&quot;??_);_(@_)">
                  <c:v>482810</c:v>
                </c:pt>
                <c:pt idx="327" formatCode="_(* #,##0_);_(* \(#,##0\);_(* &quot;-&quot;??_);_(@_)">
                  <c:v>473700</c:v>
                </c:pt>
                <c:pt idx="328" formatCode="_(* #,##0_);_(* \(#,##0\);_(* &quot;-&quot;??_);_(@_)">
                  <c:v>446700</c:v>
                </c:pt>
                <c:pt idx="329" formatCode="_(* #,##0_);_(* \(#,##0\);_(* &quot;-&quot;??_);_(@_)">
                  <c:v>433520</c:v>
                </c:pt>
                <c:pt idx="330" formatCode="_(* #,##0_);_(* \(#,##0\);_(* &quot;-&quot;??_);_(@_)">
                  <c:v>416620</c:v>
                </c:pt>
                <c:pt idx="331" formatCode="_(* #,##0_);_(* \(#,##0\);_(* &quot;-&quot;??_);_(@_)">
                  <c:v>414400</c:v>
                </c:pt>
                <c:pt idx="332" formatCode="_(* #,##0_);_(* \(#,##0\);_(* &quot;-&quot;??_);_(@_)">
                  <c:v>412140</c:v>
                </c:pt>
                <c:pt idx="333" formatCode="_(* #,##0_);_(* \(#,##0\);_(* &quot;-&quot;??_);_(@_)">
                  <c:v>414390</c:v>
                </c:pt>
                <c:pt idx="334" formatCode="_(* #,##0_);_(* \(#,##0\);_(* &quot;-&quot;??_);_(@_)">
                  <c:v>411720</c:v>
                </c:pt>
                <c:pt idx="335" formatCode="_(* #,##0_);_(* \(#,##0\);_(* &quot;-&quot;??_);_(@_)">
                  <c:v>407840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2230-834B-BA06-148EA532EB82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Sheet1!$AD$2:$AD$735</c:f>
              <c:numCache>
                <c:formatCode>General</c:formatCode>
                <c:ptCount val="734"/>
                <c:pt idx="336" formatCode="_(* #,##0_);_(* \(#,##0\);_(* &quot;-&quot;??_);_(@_)">
                  <c:v>365770</c:v>
                </c:pt>
                <c:pt idx="337" formatCode="_(* #,##0_);_(* \(#,##0\);_(* &quot;-&quot;??_);_(@_)">
                  <c:v>371550</c:v>
                </c:pt>
                <c:pt idx="338" formatCode="_(* #,##0_);_(* \(#,##0\);_(* &quot;-&quot;??_);_(@_)">
                  <c:v>350630</c:v>
                </c:pt>
                <c:pt idx="339" formatCode="_(* #,##0_);_(* \(#,##0\);_(* &quot;-&quot;??_);_(@_)">
                  <c:v>315870</c:v>
                </c:pt>
                <c:pt idx="340" formatCode="_(* #,##0_);_(* \(#,##0\);_(* &quot;-&quot;??_);_(@_)">
                  <c:v>302580</c:v>
                </c:pt>
                <c:pt idx="341" formatCode="_(* #,##0_);_(* \(#,##0\);_(* &quot;-&quot;??_);_(@_)">
                  <c:v>299030</c:v>
                </c:pt>
                <c:pt idx="342" formatCode="_(* #,##0_);_(* \(#,##0\);_(* &quot;-&quot;??_);_(@_)">
                  <c:v>289460</c:v>
                </c:pt>
                <c:pt idx="343" formatCode="_(* #,##0_);_(* \(#,##0\);_(* &quot;-&quot;??_);_(@_)">
                  <c:v>270000</c:v>
                </c:pt>
                <c:pt idx="344" formatCode="_(* #,##0_);_(* \(#,##0\);_(* &quot;-&quot;??_);_(@_)">
                  <c:v>227390</c:v>
                </c:pt>
                <c:pt idx="345" formatCode="_(* #,##0_);_(* \(#,##0\);_(* &quot;-&quot;??_);_(@_)">
                  <c:v>223750</c:v>
                </c:pt>
                <c:pt idx="346" formatCode="_(* #,##0_);_(* \(#,##0\);_(* &quot;-&quot;??_);_(@_)">
                  <c:v>241240</c:v>
                </c:pt>
                <c:pt idx="347" formatCode="_(* #,##0_);_(* \(#,##0\);_(* &quot;-&quot;??_);_(@_)">
                  <c:v>251830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230-834B-BA06-148EA532EB82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Sheet1!$AE$2:$AE$735</c:f>
              <c:numCache>
                <c:formatCode>General</c:formatCode>
                <c:ptCount val="734"/>
                <c:pt idx="348" formatCode="_(* #,##0_);_(* \(#,##0\);_(* &quot;-&quot;??_);_(@_)">
                  <c:v>258780</c:v>
                </c:pt>
                <c:pt idx="349" formatCode="_(* #,##0_);_(* \(#,##0\);_(* &quot;-&quot;??_);_(@_)">
                  <c:v>267780</c:v>
                </c:pt>
                <c:pt idx="350" formatCode="_(* #,##0_);_(* \(#,##0\);_(* &quot;-&quot;??_);_(@_)">
                  <c:v>287120</c:v>
                </c:pt>
                <c:pt idx="351" formatCode="_(* #,##0_);_(* \(#,##0\);_(* &quot;-&quot;??_);_(@_)">
                  <c:v>328620</c:v>
                </c:pt>
                <c:pt idx="352" formatCode="_(* #,##0_);_(* \(#,##0\);_(* &quot;-&quot;??_);_(@_)">
                  <c:v>360230</c:v>
                </c:pt>
                <c:pt idx="353" formatCode="_(* #,##0_);_(* \(#,##0\);_(* &quot;-&quot;??_);_(@_)">
                  <c:v>378000</c:v>
                </c:pt>
                <c:pt idx="354" formatCode="_(* #,##0_);_(* \(#,##0\);_(* &quot;-&quot;??_);_(@_)">
                  <c:v>404910</c:v>
                </c:pt>
                <c:pt idx="355" formatCode="_(* #,##0_);_(* \(#,##0\);_(* &quot;-&quot;??_);_(@_)">
                  <c:v>425350</c:v>
                </c:pt>
                <c:pt idx="356" formatCode="_(* #,##0_);_(* \(#,##0\);_(* &quot;-&quot;??_);_(@_)">
                  <c:v>463910</c:v>
                </c:pt>
                <c:pt idx="357" formatCode="_(* #,##0_);_(* \(#,##0\);_(* &quot;-&quot;??_);_(@_)">
                  <c:v>478500</c:v>
                </c:pt>
                <c:pt idx="358" formatCode="_(* #,##0_);_(* \(#,##0\);_(* &quot;-&quot;??_);_(@_)">
                  <c:v>453880</c:v>
                </c:pt>
                <c:pt idx="359" formatCode="_(* #,##0_);_(* \(#,##0\);_(* &quot;-&quot;??_);_(@_)">
                  <c:v>469940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2230-834B-BA06-148EA532EB82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Sheet1!$AF$2:$AF$735</c:f>
              <c:numCache>
                <c:formatCode>General</c:formatCode>
                <c:ptCount val="734"/>
                <c:pt idx="360" formatCode="_(* #,##0_);_(* \(#,##0\);_(* &quot;-&quot;??_);_(@_)">
                  <c:v>504630</c:v>
                </c:pt>
                <c:pt idx="361" formatCode="_(* #,##0_);_(* \(#,##0\);_(* &quot;-&quot;??_);_(@_)">
                  <c:v>498580</c:v>
                </c:pt>
                <c:pt idx="362" formatCode="_(* #,##0_);_(* \(#,##0\);_(* &quot;-&quot;??_);_(@_)">
                  <c:v>466430</c:v>
                </c:pt>
                <c:pt idx="363" formatCode="_(* #,##0_);_(* \(#,##0\);_(* &quot;-&quot;??_);_(@_)">
                  <c:v>468920</c:v>
                </c:pt>
                <c:pt idx="364" formatCode="_(* #,##0_);_(* \(#,##0\);_(* &quot;-&quot;??_);_(@_)">
                  <c:v>463420</c:v>
                </c:pt>
                <c:pt idx="365" formatCode="_(* #,##0_);_(* \(#,##0\);_(* &quot;-&quot;??_);_(@_)">
                  <c:v>457090</c:v>
                </c:pt>
                <c:pt idx="366" formatCode="_(* #,##0_);_(* \(#,##0\);_(* &quot;-&quot;??_);_(@_)">
                  <c:v>472420</c:v>
                </c:pt>
                <c:pt idx="367" formatCode="_(* #,##0_);_(* \(#,##0\);_(* &quot;-&quot;??_);_(@_)">
                  <c:v>468580</c:v>
                </c:pt>
                <c:pt idx="368" formatCode="_(* #,##0_);_(* \(#,##0\);_(* &quot;-&quot;??_);_(@_)">
                  <c:v>464300</c:v>
                </c:pt>
                <c:pt idx="369" formatCode="_(* #,##0_);_(* \(#,##0\);_(* &quot;-&quot;??_);_(@_)">
                  <c:v>489400</c:v>
                </c:pt>
                <c:pt idx="370" formatCode="_(* #,##0_);_(* \(#,##0\);_(* &quot;-&quot;??_);_(@_)">
                  <c:v>479500</c:v>
                </c:pt>
                <c:pt idx="371" formatCode="_(* #,##0_);_(* \(#,##0\);_(* &quot;-&quot;??_);_(@_)">
                  <c:v>465080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2230-834B-BA06-148EA532EB82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Sheet1!$AG$2:$AG$735</c:f>
              <c:numCache>
                <c:formatCode>General</c:formatCode>
                <c:ptCount val="734"/>
                <c:pt idx="372" formatCode="_(* #,##0_);_(* \(#,##0\);_(* &quot;-&quot;??_);_(@_)">
                  <c:v>440500</c:v>
                </c:pt>
                <c:pt idx="373" formatCode="_(* #,##0_);_(* \(#,##0\);_(* &quot;-&quot;??_);_(@_)">
                  <c:v>434440</c:v>
                </c:pt>
                <c:pt idx="374" formatCode="_(* #,##0_);_(* \(#,##0\);_(* &quot;-&quot;??_);_(@_)">
                  <c:v>433380</c:v>
                </c:pt>
                <c:pt idx="375" formatCode="_(* #,##0_);_(* \(#,##0\);_(* &quot;-&quot;??_);_(@_)">
                  <c:v>414820</c:v>
                </c:pt>
                <c:pt idx="376" formatCode="_(* #,##0_);_(* \(#,##0\);_(* &quot;-&quot;??_);_(@_)">
                  <c:v>475610</c:v>
                </c:pt>
                <c:pt idx="377" formatCode="_(* #,##0_);_(* \(#,##0\);_(* &quot;-&quot;??_);_(@_)">
                  <c:v>423380</c:v>
                </c:pt>
                <c:pt idx="378" formatCode="_(* #,##0_);_(* \(#,##0\);_(* &quot;-&quot;??_);_(@_)">
                  <c:v>381560</c:v>
                </c:pt>
                <c:pt idx="379" formatCode="_(* #,##0_);_(* \(#,##0\);_(* &quot;-&quot;??_);_(@_)">
                  <c:v>389700</c:v>
                </c:pt>
                <c:pt idx="380" formatCode="_(* #,##0_);_(* \(#,##0\);_(* &quot;-&quot;??_);_(@_)">
                  <c:v>396680</c:v>
                </c:pt>
                <c:pt idx="381" formatCode="_(* #,##0_);_(* \(#,##0\);_(* &quot;-&quot;??_);_(@_)">
                  <c:v>387710</c:v>
                </c:pt>
                <c:pt idx="382" formatCode="_(* #,##0_);_(* \(#,##0\);_(* &quot;-&quot;??_);_(@_)">
                  <c:v>405370</c:v>
                </c:pt>
                <c:pt idx="383" formatCode="_(* #,##0_);_(* \(#,##0\);_(* &quot;-&quot;??_);_(@_)">
                  <c:v>415100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2230-834B-BA06-148EA532EB82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Sheet1!$AH$2:$AH$735</c:f>
              <c:numCache>
                <c:formatCode>General</c:formatCode>
                <c:ptCount val="734"/>
                <c:pt idx="384" formatCode="_(* #,##0_);_(* \(#,##0\);_(* &quot;-&quot;??_);_(@_)">
                  <c:v>462170</c:v>
                </c:pt>
                <c:pt idx="385" formatCode="_(* #,##0_);_(* \(#,##0\);_(* &quot;-&quot;??_);_(@_)">
                  <c:v>415520</c:v>
                </c:pt>
                <c:pt idx="386" formatCode="_(* #,##0_);_(* \(#,##0\);_(* &quot;-&quot;??_);_(@_)">
                  <c:v>425200</c:v>
                </c:pt>
                <c:pt idx="387" formatCode="_(* #,##0_);_(* \(#,##0\);_(* &quot;-&quot;??_);_(@_)">
                  <c:v>421090</c:v>
                </c:pt>
                <c:pt idx="388" formatCode="_(* #,##0_);_(* \(#,##0\);_(* &quot;-&quot;??_);_(@_)">
                  <c:v>401380</c:v>
                </c:pt>
                <c:pt idx="389" formatCode="_(* #,##0_);_(* \(#,##0\);_(* &quot;-&quot;??_);_(@_)">
                  <c:v>409830</c:v>
                </c:pt>
                <c:pt idx="390" formatCode="_(* #,##0_);_(* \(#,##0\);_(* &quot;-&quot;??_);_(@_)">
                  <c:v>412120</c:v>
                </c:pt>
                <c:pt idx="391" formatCode="_(* #,##0_);_(* \(#,##0\);_(* &quot;-&quot;??_);_(@_)">
                  <c:v>427180</c:v>
                </c:pt>
                <c:pt idx="392" formatCode="_(* #,##0_);_(* \(#,##0\);_(* &quot;-&quot;??_);_(@_)">
                  <c:v>420880</c:v>
                </c:pt>
                <c:pt idx="393" formatCode="_(* #,##0_);_(* \(#,##0\);_(* &quot;-&quot;??_);_(@_)">
                  <c:v>424050</c:v>
                </c:pt>
                <c:pt idx="394" formatCode="_(* #,##0_);_(* \(#,##0\);_(* &quot;-&quot;??_);_(@_)">
                  <c:v>423080</c:v>
                </c:pt>
                <c:pt idx="395" formatCode="_(* #,##0_);_(* \(#,##0\);_(* &quot;-&quot;??_);_(@_)">
                  <c:v>428110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2230-834B-BA06-148EA532EB82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Sheet1!$AI$2:$AI$735</c:f>
              <c:numCache>
                <c:formatCode>General</c:formatCode>
                <c:ptCount val="734"/>
                <c:pt idx="396" formatCode="_(* #,##0_);_(* \(#,##0\);_(* &quot;-&quot;??_);_(@_)">
                  <c:v>437330</c:v>
                </c:pt>
                <c:pt idx="397" formatCode="_(* #,##0_);_(* \(#,##0\);_(* &quot;-&quot;??_);_(@_)">
                  <c:v>442660</c:v>
                </c:pt>
                <c:pt idx="398" formatCode="_(* #,##0_);_(* \(#,##0\);_(* &quot;-&quot;??_);_(@_)">
                  <c:v>439260</c:v>
                </c:pt>
                <c:pt idx="399" formatCode="_(* #,##0_);_(* \(#,##0\);_(* &quot;-&quot;??_);_(@_)">
                  <c:v>439770</c:v>
                </c:pt>
                <c:pt idx="400" formatCode="_(* #,##0_);_(* \(#,##0\);_(* &quot;-&quot;??_);_(@_)">
                  <c:v>447530</c:v>
                </c:pt>
                <c:pt idx="401" formatCode="_(* #,##0_);_(* \(#,##0\);_(* &quot;-&quot;??_);_(@_)">
                  <c:v>430960</c:v>
                </c:pt>
                <c:pt idx="402" formatCode="_(* #,##0_);_(* \(#,##0\);_(* &quot;-&quot;??_);_(@_)">
                  <c:v>436870</c:v>
                </c:pt>
                <c:pt idx="403" formatCode="_(* #,##0_);_(* \(#,##0\);_(* &quot;-&quot;??_);_(@_)">
                  <c:v>443030</c:v>
                </c:pt>
                <c:pt idx="404" formatCode="_(* #,##0_);_(* \(#,##0\);_(* &quot;-&quot;??_);_(@_)">
                  <c:v>424000</c:v>
                </c:pt>
                <c:pt idx="405" formatCode="_(* #,##0_);_(* \(#,##0\);_(* &quot;-&quot;??_);_(@_)">
                  <c:v>451090</c:v>
                </c:pt>
                <c:pt idx="406" formatCode="_(* #,##0_);_(* \(#,##0\);_(* &quot;-&quot;??_);_(@_)">
                  <c:v>440250.48942988575</c:v>
                </c:pt>
                <c:pt idx="407" formatCode="_(* #,##0_);_(* \(#,##0\);_(* &quot;-&quot;??_);_(@_)">
                  <c:v>444770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2230-834B-BA06-148EA532EB82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Sheet1!$AJ$2:$AJ$735</c:f>
              <c:numCache>
                <c:formatCode>General</c:formatCode>
                <c:ptCount val="734"/>
                <c:pt idx="408" formatCode="_(* #,##0_);_(* \(#,##0\);_(* &quot;-&quot;??_);_(@_)">
                  <c:v>421780</c:v>
                </c:pt>
                <c:pt idx="409" formatCode="_(* #,##0_);_(* \(#,##0\);_(* &quot;-&quot;??_);_(@_)">
                  <c:v>418520</c:v>
                </c:pt>
                <c:pt idx="410" formatCode="_(* #,##0_);_(* \(#,##0\);_(* &quot;-&quot;??_);_(@_)">
                  <c:v>418310</c:v>
                </c:pt>
                <c:pt idx="411" formatCode="_(* #,##0_);_(* \(#,##0\);_(* &quot;-&quot;??_);_(@_)">
                  <c:v>423690</c:v>
                </c:pt>
                <c:pt idx="412" formatCode="_(* #,##0_);_(* \(#,##0\);_(* &quot;-&quot;??_);_(@_)">
                  <c:v>432140</c:v>
                </c:pt>
                <c:pt idx="413" formatCode="_(* #,##0_);_(* \(#,##0\);_(* &quot;-&quot;??_);_(@_)">
                  <c:v>414830</c:v>
                </c:pt>
                <c:pt idx="414" formatCode="_(* #,##0_);_(* \(#,##0\);_(* &quot;-&quot;??_);_(@_)">
                  <c:v>443500</c:v>
                </c:pt>
                <c:pt idx="415" formatCode="_(* #,##0_);_(* \(#,##0\);_(* &quot;-&quot;??_);_(@_)">
                  <c:v>434910</c:v>
                </c:pt>
                <c:pt idx="416" formatCode="_(* #,##0_);_(* \(#,##0\);_(* &quot;-&quot;??_);_(@_)">
                  <c:v>413850</c:v>
                </c:pt>
                <c:pt idx="417" formatCode="_(* #,##0_);_(* \(#,##0\);_(* &quot;-&quot;??_);_(@_)">
                  <c:v>404000</c:v>
                </c:pt>
                <c:pt idx="418" formatCode="_(* #,##0_);_(* \(#,##0\);_(* &quot;-&quot;??_);_(@_)">
                  <c:v>389580</c:v>
                </c:pt>
                <c:pt idx="419" formatCode="_(* #,##0_);_(* \(#,##0\);_(* &quot;-&quot;??_);_(@_)">
                  <c:v>363740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2230-834B-BA06-148EA532EB82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Sheet1!$AK$2:$AK$735</c:f>
              <c:numCache>
                <c:formatCode>General</c:formatCode>
                <c:ptCount val="734"/>
                <c:pt idx="420" formatCode="_(* #,##0_);_(* \(#,##0\);_(* &quot;-&quot;??_);_(@_)">
                  <c:v>361790</c:v>
                </c:pt>
                <c:pt idx="421" formatCode="_(* #,##0_);_(* \(#,##0\);_(* &quot;-&quot;??_);_(@_)">
                  <c:v>359600</c:v>
                </c:pt>
                <c:pt idx="422" formatCode="_(* #,##0_);_(* \(#,##0\);_(* &quot;-&quot;??_);_(@_)">
                  <c:v>365120</c:v>
                </c:pt>
                <c:pt idx="423" formatCode="_(* #,##0_);_(* \(#,##0\);_(* &quot;-&quot;??_);_(@_)">
                  <c:v>391330</c:v>
                </c:pt>
                <c:pt idx="424" formatCode="_(* #,##0_);_(* \(#,##0\);_(* &quot;-&quot;??_);_(@_)">
                  <c:v>388690</c:v>
                </c:pt>
                <c:pt idx="425" formatCode="_(* #,##0_);_(* \(#,##0\);_(* &quot;-&quot;??_);_(@_)">
                  <c:v>393820</c:v>
                </c:pt>
                <c:pt idx="426" formatCode="_(* #,##0_);_(* \(#,##0\);_(* &quot;-&quot;??_);_(@_)">
                  <c:v>398980</c:v>
                </c:pt>
                <c:pt idx="427" formatCode="_(* #,##0_);_(* \(#,##0\);_(* &quot;-&quot;??_);_(@_)">
                  <c:v>395080</c:v>
                </c:pt>
                <c:pt idx="428" formatCode="_(* #,##0_);_(* \(#,##0\);_(* &quot;-&quot;??_);_(@_)">
                  <c:v>397490</c:v>
                </c:pt>
                <c:pt idx="429" formatCode="_(* #,##0_);_(* \(#,##0\);_(* &quot;-&quot;??_);_(@_)">
                  <c:v>398510</c:v>
                </c:pt>
                <c:pt idx="430" formatCode="_(* #,##0_);_(* \(#,##0\);_(* &quot;-&quot;??_);_(@_)">
                  <c:v>375740</c:v>
                </c:pt>
                <c:pt idx="431" formatCode="_(* #,##0_);_(* \(#,##0\);_(* &quot;-&quot;??_);_(@_)">
                  <c:v>366460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2230-834B-BA06-148EA532EB82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Sheet1!$AL$2:$AL$735</c:f>
              <c:numCache>
                <c:formatCode>General</c:formatCode>
                <c:ptCount val="734"/>
                <c:pt idx="432" formatCode="_(* #,##0_);_(* \(#,##0\);_(* &quot;-&quot;??_);_(@_)">
                  <c:v>359720</c:v>
                </c:pt>
                <c:pt idx="433" formatCode="_(* #,##0_);_(* \(#,##0\);_(* &quot;-&quot;??_);_(@_)">
                  <c:v>381810.36107823899</c:v>
                </c:pt>
                <c:pt idx="434" formatCode="_(* #,##0_);_(* \(#,##0\);_(* &quot;-&quot;??_);_(@_)">
                  <c:v>400620</c:v>
                </c:pt>
                <c:pt idx="435" formatCode="_(* #,##0_);_(* \(#,##0\);_(* &quot;-&quot;??_);_(@_)">
                  <c:v>424400</c:v>
                </c:pt>
                <c:pt idx="436" formatCode="_(* #,##0_);_(* \(#,##0\);_(* &quot;-&quot;??_);_(@_)">
                  <c:v>422130</c:v>
                </c:pt>
                <c:pt idx="437" formatCode="_(* #,##0_);_(* \(#,##0\);_(* &quot;-&quot;??_);_(@_)">
                  <c:v>433870</c:v>
                </c:pt>
                <c:pt idx="438" formatCode="_(* #,##0_);_(* \(#,##0\);_(* &quot;-&quot;??_);_(@_)">
                  <c:v>438230</c:v>
                </c:pt>
                <c:pt idx="439" formatCode="_(* #,##0_);_(* \(#,##0\);_(* &quot;-&quot;??_);_(@_)">
                  <c:v>429900</c:v>
                </c:pt>
                <c:pt idx="440" formatCode="_(* #,##0_);_(* \(#,##0\);_(* &quot;-&quot;??_);_(@_)">
                  <c:v>422360</c:v>
                </c:pt>
                <c:pt idx="441" formatCode="_(* #,##0_);_(* \(#,##0\);_(* &quot;-&quot;??_);_(@_)">
                  <c:v>410310</c:v>
                </c:pt>
                <c:pt idx="442" formatCode="_(* #,##0_);_(* \(#,##0\);_(* &quot;-&quot;??_);_(@_)">
                  <c:v>375850</c:v>
                </c:pt>
                <c:pt idx="443" formatCode="_(* #,##0_);_(* \(#,##0\);_(* &quot;-&quot;??_);_(@_)">
                  <c:v>413699.51232883811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2230-834B-BA06-148EA532EB82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Sheet1!$AM$2:$AM$735</c:f>
              <c:numCache>
                <c:formatCode>General</c:formatCode>
                <c:ptCount val="734"/>
                <c:pt idx="444" formatCode="_(* #,##0_);_(* \(#,##0\);_(* &quot;-&quot;??_);_(@_)">
                  <c:v>402220</c:v>
                </c:pt>
                <c:pt idx="445" formatCode="_(* #,##0_);_(* \(#,##0\);_(* &quot;-&quot;??_);_(@_)">
                  <c:v>381580</c:v>
                </c:pt>
                <c:pt idx="446" formatCode="_(* #,##0_);_(* \(#,##0\);_(* &quot;-&quot;??_);_(@_)">
                  <c:v>389770</c:v>
                </c:pt>
                <c:pt idx="447" formatCode="_(* #,##0_);_(* \(#,##0\);_(* &quot;-&quot;??_);_(@_)">
                  <c:v>413270</c:v>
                </c:pt>
                <c:pt idx="448" formatCode="_(* #,##0_);_(* \(#,##0\);_(* &quot;-&quot;??_);_(@_)">
                  <c:v>417850</c:v>
                </c:pt>
                <c:pt idx="449" formatCode="_(* #,##0_);_(* \(#,##0\);_(* &quot;-&quot;??_);_(@_)">
                  <c:v>432880</c:v>
                </c:pt>
                <c:pt idx="450" formatCode="_(* #,##0_);_(* \(#,##0\);_(* &quot;-&quot;??_);_(@_)">
                  <c:v>417680</c:v>
                </c:pt>
                <c:pt idx="451" formatCode="_(* #,##0_);_(* \(#,##0\);_(* &quot;-&quot;??_);_(@_)">
                  <c:v>422190</c:v>
                </c:pt>
                <c:pt idx="452" formatCode="_(* #,##0_);_(* \(#,##0\);_(* &quot;-&quot;??_);_(@_)">
                  <c:v>429760</c:v>
                </c:pt>
                <c:pt idx="453" formatCode="_(* #,##0_);_(* \(#,##0\);_(* &quot;-&quot;??_);_(@_)">
                  <c:v>446150</c:v>
                </c:pt>
                <c:pt idx="454" formatCode="_(* #,##0_);_(* \(#,##0\);_(* &quot;-&quot;??_);_(@_)">
                  <c:v>443959.5770779177</c:v>
                </c:pt>
                <c:pt idx="455" formatCode="_(* #,##0_);_(* \(#,##0\);_(* &quot;-&quot;??_);_(@_)">
                  <c:v>415280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2230-834B-BA06-148EA532EB82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Sheet1!$AN$2:$AN$735</c:f>
              <c:numCache>
                <c:formatCode>General</c:formatCode>
                <c:ptCount val="734"/>
                <c:pt idx="456" formatCode="_(* #,##0_);_(* \(#,##0\);_(* &quot;-&quot;??_);_(@_)">
                  <c:v>421920</c:v>
                </c:pt>
                <c:pt idx="457" formatCode="_(* #,##0_);_(* \(#,##0\);_(* &quot;-&quot;??_);_(@_)">
                  <c:v>401060</c:v>
                </c:pt>
                <c:pt idx="458" formatCode="_(* #,##0_);_(* \(#,##0\);_(* &quot;-&quot;??_);_(@_)">
                  <c:v>417380</c:v>
                </c:pt>
                <c:pt idx="459" formatCode="_(* #,##0_);_(* \(#,##0\);_(* &quot;-&quot;??_);_(@_)">
                  <c:v>407960</c:v>
                </c:pt>
                <c:pt idx="460" formatCode="_(* #,##0_);_(* \(#,##0\);_(* &quot;-&quot;??_);_(@_)">
                  <c:v>428870</c:v>
                </c:pt>
                <c:pt idx="461" formatCode="_(* #,##0_);_(* \(#,##0\);_(* &quot;-&quot;??_);_(@_)">
                  <c:v>443120</c:v>
                </c:pt>
                <c:pt idx="462" formatCode="_(* #,##0_);_(* \(#,##0\);_(* &quot;-&quot;??_);_(@_)">
                  <c:v>421460</c:v>
                </c:pt>
                <c:pt idx="463" formatCode="_(* #,##0_);_(* \(#,##0\);_(* &quot;-&quot;??_);_(@_)">
                  <c:v>427630</c:v>
                </c:pt>
                <c:pt idx="464" formatCode="_(* #,##0_);_(* \(#,##0\);_(* &quot;-&quot;??_);_(@_)">
                  <c:v>436920</c:v>
                </c:pt>
                <c:pt idx="465" formatCode="_(* #,##0_);_(* \(#,##0\);_(* &quot;-&quot;??_);_(@_)">
                  <c:v>431080</c:v>
                </c:pt>
                <c:pt idx="466" formatCode="_(* #,##0_);_(* \(#,##0\);_(* &quot;-&quot;??_);_(@_)">
                  <c:v>440340</c:v>
                </c:pt>
                <c:pt idx="467" formatCode="_(* #,##0_);_(* \(#,##0\);_(* &quot;-&quot;??_);_(@_)">
                  <c:v>420960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2230-834B-BA06-148EA532EB82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Sheet1!$AO$2:$AO$735</c:f>
              <c:numCache>
                <c:formatCode>General</c:formatCode>
                <c:ptCount val="734"/>
                <c:pt idx="468" formatCode="_(* #,##0_);_(* \(#,##0\);_(* &quot;-&quot;??_);_(@_)">
                  <c:v>409520</c:v>
                </c:pt>
                <c:pt idx="469" formatCode="_(* #,##0_);_(* \(#,##0\);_(* &quot;-&quot;??_);_(@_)">
                  <c:v>422910</c:v>
                </c:pt>
                <c:pt idx="470" formatCode="_(* #,##0_);_(* \(#,##0\);_(* &quot;-&quot;??_);_(@_)">
                  <c:v>423990</c:v>
                </c:pt>
                <c:pt idx="471" formatCode="_(* #,##0_);_(* \(#,##0\);_(* &quot;-&quot;??_);_(@_)">
                  <c:v>416750</c:v>
                </c:pt>
                <c:pt idx="472" formatCode="_(* #,##0_);_(* \(#,##0\);_(* &quot;-&quot;??_);_(@_)">
                  <c:v>409270</c:v>
                </c:pt>
                <c:pt idx="473" formatCode="_(* #,##0_);_(* \(#,##0\);_(* &quot;-&quot;??_);_(@_)">
                  <c:v>410800</c:v>
                </c:pt>
                <c:pt idx="474" formatCode="_(* #,##0_);_(* \(#,##0\);_(* &quot;-&quot;??_);_(@_)">
                  <c:v>407030</c:v>
                </c:pt>
                <c:pt idx="475" formatCode="_(* #,##0_);_(* \(#,##0\);_(* &quot;-&quot;??_);_(@_)">
                  <c:v>399600</c:v>
                </c:pt>
                <c:pt idx="476" formatCode="_(* #,##0_);_(* \(#,##0\);_(* &quot;-&quot;??_);_(@_)">
                  <c:v>382040</c:v>
                </c:pt>
                <c:pt idx="477" formatCode="_(* #,##0_);_(* \(#,##0\);_(* &quot;-&quot;??_);_(@_)">
                  <c:v>396720</c:v>
                </c:pt>
                <c:pt idx="478" formatCode="_(* #,##0_);_(* \(#,##0\);_(* &quot;-&quot;??_);_(@_)">
                  <c:v>381690</c:v>
                </c:pt>
                <c:pt idx="479" formatCode="_(* #,##0_);_(* \(#,##0\);_(* &quot;-&quot;??_);_(@_)">
                  <c:v>371410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2230-834B-BA06-148EA532EB82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Sheet1!$AP$2:$AP$735</c:f>
              <c:numCache>
                <c:formatCode>General</c:formatCode>
                <c:ptCount val="734"/>
                <c:pt idx="480" formatCode="_(* #,##0_);_(* \(#,##0\);_(* &quot;-&quot;??_);_(@_)">
                  <c:v>358670</c:v>
                </c:pt>
                <c:pt idx="481" formatCode="_(* #,##0_);_(* \(#,##0\);_(* &quot;-&quot;??_);_(@_)">
                  <c:v>398250</c:v>
                </c:pt>
                <c:pt idx="482" formatCode="_(* #,##0_);_(* \(#,##0\);_(* &quot;-&quot;??_);_(@_)">
                  <c:v>397430</c:v>
                </c:pt>
                <c:pt idx="483" formatCode="_(* #,##0_);_(* \(#,##0\);_(* &quot;-&quot;??_);_(@_)">
                  <c:v>396900</c:v>
                </c:pt>
                <c:pt idx="484" formatCode="_(* #,##0_);_(* \(#,##0\);_(* &quot;-&quot;??_);_(@_)">
                  <c:v>407330</c:v>
                </c:pt>
                <c:pt idx="485" formatCode="_(* #,##0_);_(* \(#,##0\);_(* &quot;-&quot;??_);_(@_)">
                  <c:v>389730</c:v>
                </c:pt>
                <c:pt idx="486" formatCode="_(* #,##0_);_(* \(#,##0\);_(* &quot;-&quot;??_);_(@_)">
                  <c:v>411630</c:v>
                </c:pt>
                <c:pt idx="487" formatCode="_(* #,##0_);_(* \(#,##0\);_(* &quot;-&quot;??_);_(@_)">
                  <c:v>406100</c:v>
                </c:pt>
                <c:pt idx="488" formatCode="_(* #,##0_);_(* \(#,##0\);_(* &quot;-&quot;??_);_(@_)">
                  <c:v>404030</c:v>
                </c:pt>
                <c:pt idx="489" formatCode="_(* #,##0_);_(* \(#,##0\);_(* &quot;-&quot;??_);_(@_)">
                  <c:v>404240</c:v>
                </c:pt>
                <c:pt idx="490" formatCode="_(* #,##0_);_(* \(#,##0\);_(* &quot;-&quot;??_);_(@_)">
                  <c:v>402880</c:v>
                </c:pt>
                <c:pt idx="491" formatCode="_(* #,##0_);_(* \(#,##0\);_(* &quot;-&quot;??_);_(@_)">
                  <c:v>398370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2230-834B-BA06-148EA532EB82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Sheet1!$AQ$2:$AQ$735</c:f>
              <c:numCache>
                <c:formatCode>General</c:formatCode>
                <c:ptCount val="734"/>
                <c:pt idx="492" formatCode="_(* #,##0_);_(* \(#,##0\);_(* &quot;-&quot;??_);_(@_)">
                  <c:v>395700</c:v>
                </c:pt>
                <c:pt idx="493" formatCode="_(* #,##0_);_(* \(#,##0\);_(* &quot;-&quot;??_);_(@_)">
                  <c:v>421670</c:v>
                </c:pt>
                <c:pt idx="494" formatCode="_(* #,##0_);_(* \(#,##0\);_(* &quot;-&quot;??_);_(@_)">
                  <c:v>373070</c:v>
                </c:pt>
                <c:pt idx="495" formatCode="_(* #,##0_);_(* \(#,##0\);_(* &quot;-&quot;??_);_(@_)">
                  <c:v>277440</c:v>
                </c:pt>
                <c:pt idx="496" formatCode="_(* #,##0_);_(* \(#,##0\);_(* &quot;-&quot;??_);_(@_)">
                  <c:v>238740</c:v>
                </c:pt>
                <c:pt idx="497" formatCode="_(* #,##0_);_(* \(#,##0\);_(* &quot;-&quot;??_);_(@_)">
                  <c:v>339910</c:v>
                </c:pt>
                <c:pt idx="498" formatCode="_(* #,##0_);_(* \(#,##0\);_(* &quot;-&quot;??_);_(@_)">
                  <c:v>437890</c:v>
                </c:pt>
                <c:pt idx="499" formatCode="_(* #,##0_);_(* \(#,##0\);_(* &quot;-&quot;??_);_(@_)">
                  <c:v>465400</c:v>
                </c:pt>
                <c:pt idx="500" formatCode="_(* #,##0_);_(* \(#,##0\);_(* &quot;-&quot;??_);_(@_)">
                  <c:v>489590</c:v>
                </c:pt>
                <c:pt idx="501" formatCode="_(* #,##0_);_(* \(#,##0\);_(* &quot;-&quot;??_);_(@_)">
                  <c:v>484510</c:v>
                </c:pt>
                <c:pt idx="502" formatCode="_(* #,##0_);_(* \(#,##0\);_(* &quot;-&quot;??_);_(@_)">
                  <c:v>508820</c:v>
                </c:pt>
                <c:pt idx="503" formatCode="_(* #,##0_);_(* \(#,##0\);_(* &quot;-&quot;??_);_(@_)">
                  <c:v>509750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2230-834B-BA06-148EA532EB82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Sheet1!$AR$2:$AR$735</c:f>
              <c:numCache>
                <c:formatCode>General</c:formatCode>
                <c:ptCount val="734"/>
                <c:pt idx="504" formatCode="_(* #,##0_);_(* \(#,##0\);_(* &quot;-&quot;??_);_(@_)">
                  <c:v>477810</c:v>
                </c:pt>
                <c:pt idx="505" formatCode="_(* #,##0_);_(* \(#,##0\);_(* &quot;-&quot;??_);_(@_)">
                  <c:v>451420</c:v>
                </c:pt>
                <c:pt idx="506" formatCode="_(* #,##0_);_(* \(#,##0\);_(* &quot;-&quot;??_);_(@_)">
                  <c:v>437920</c:v>
                </c:pt>
                <c:pt idx="507" formatCode="_(* #,##0_);_(* \(#,##0\);_(* &quot;-&quot;??_);_(@_)">
                  <c:v>448440</c:v>
                </c:pt>
                <c:pt idx="508" formatCode="_(* #,##0_);_(* \(#,##0\);_(* &quot;-&quot;??_);_(@_)">
                  <c:v>442240</c:v>
                </c:pt>
                <c:pt idx="509" formatCode="_(* #,##0_);_(* \(#,##0\);_(* &quot;-&quot;??_);_(@_)">
                  <c:v>449950</c:v>
                </c:pt>
                <c:pt idx="510" formatCode="_(* #,##0_);_(* \(#,##0\);_(* &quot;-&quot;??_);_(@_)">
                  <c:v>435890</c:v>
                </c:pt>
                <c:pt idx="511" formatCode="_(* #,##0_);_(* \(#,##0\);_(* &quot;-&quot;??_);_(@_)">
                  <c:v>424500</c:v>
                </c:pt>
                <c:pt idx="512" formatCode="_(* #,##0_);_(* \(#,##0\);_(* &quot;-&quot;??_);_(@_)">
                  <c:v>433010</c:v>
                </c:pt>
                <c:pt idx="513" formatCode="_(* #,##0_);_(* \(#,##0\);_(* &quot;-&quot;??_);_(@_)">
                  <c:v>435000</c:v>
                </c:pt>
                <c:pt idx="514" formatCode="_(* #,##0_);_(* \(#,##0\);_(* &quot;-&quot;??_);_(@_)">
                  <c:v>459660</c:v>
                </c:pt>
                <c:pt idx="515" formatCode="_(* #,##0_);_(* \(#,##0\);_(* &quot;-&quot;??_);_(@_)">
                  <c:v>439080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2230-834B-BA06-148EA532EB82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Sheet1!$AS$2:$AS$735</c:f>
              <c:numCache>
                <c:formatCode>General</c:formatCode>
                <c:ptCount val="734"/>
                <c:pt idx="516" formatCode="_(* #,##0_);_(* \(#,##0\);_(* &quot;-&quot;??_);_(@_)">
                  <c:v>444700</c:v>
                </c:pt>
                <c:pt idx="517" formatCode="_(* #,##0_);_(* \(#,##0\);_(* &quot;-&quot;??_);_(@_)">
                  <c:v>408680</c:v>
                </c:pt>
                <c:pt idx="518" formatCode="_(* #,##0_);_(* \(#,##0\);_(* &quot;-&quot;??_);_(@_)">
                  <c:v>406320</c:v>
                </c:pt>
                <c:pt idx="519" formatCode="_(* #,##0_);_(* \(#,##0\);_(* &quot;-&quot;??_);_(@_)">
                  <c:v>401370</c:v>
                </c:pt>
                <c:pt idx="520" formatCode="_(* #,##0_);_(* \(#,##0\);_(* &quot;-&quot;??_);_(@_)">
                  <c:v>362030</c:v>
                </c:pt>
                <c:pt idx="521" formatCode="_(* #,##0_);_(* \(#,##0\);_(* &quot;-&quot;??_);_(@_)">
                  <c:v>341530</c:v>
                </c:pt>
                <c:pt idx="522" formatCode="_(* #,##0_);_(* \(#,##0\);_(* &quot;-&quot;??_);_(@_)">
                  <c:v>296330</c:v>
                </c:pt>
                <c:pt idx="523" formatCode="_(* #,##0_);_(* \(#,##0\);_(* &quot;-&quot;??_);_(@_)">
                  <c:v>308510</c:v>
                </c:pt>
                <c:pt idx="524" formatCode="_(* #,##0_);_(* \(#,##0\);_(* &quot;-&quot;??_);_(@_)">
                  <c:v>305360</c:v>
                </c:pt>
                <c:pt idx="525" formatCode="_(* #,##0_);_(* \(#,##0\);_(* &quot;-&quot;??_);_(@_)">
                  <c:v>284420</c:v>
                </c:pt>
                <c:pt idx="526" formatCode="_(* #,##0_);_(* \(#,##0\);_(* &quot;-&quot;??_);_(@_)">
                  <c:v>258250</c:v>
                </c:pt>
                <c:pt idx="527" formatCode="_(* #,##0_);_(* \(#,##0\);_(* &quot;-&quot;??_);_(@_)">
                  <c:v>260070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2230-834B-BA06-148EA532EB82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Sheet1!$AT$2:$AT$735</c:f>
              <c:numCache>
                <c:formatCode>General</c:formatCode>
                <c:ptCount val="734"/>
                <c:pt idx="528" formatCode="_(* #,##0_);_(* \(#,##0\);_(* &quot;-&quot;??_);_(@_)">
                  <c:v>248840</c:v>
                </c:pt>
                <c:pt idx="529" formatCode="_(* #,##0_);_(* \(#,##0\);_(* &quot;-&quot;??_);_(@_)">
                  <c:v>270370</c:v>
                </c:pt>
                <c:pt idx="530" formatCode="_(* #,##0_);_(* \(#,##0\);_(* &quot;-&quot;??_);_(@_)">
                  <c:v>268420</c:v>
                </c:pt>
                <c:pt idx="531" formatCode="_(* #,##0_);_(* \(#,##0\);_(* &quot;-&quot;??_);_(@_)">
                  <c:v>254500</c:v>
                </c:pt>
                <c:pt idx="532" formatCode="_(* #,##0_);_(* \(#,##0\);_(* &quot;-&quot;??_);_(@_)">
                  <c:v>271990</c:v>
                </c:pt>
                <c:pt idx="533" formatCode="_(* #,##0_);_(* \(#,##0\);_(* &quot;-&quot;??_);_(@_)">
                  <c:v>264580</c:v>
                </c:pt>
                <c:pt idx="534" formatCode="_(* #,##0_);_(* \(#,##0\);_(* &quot;-&quot;??_);_(@_)">
                  <c:v>264480</c:v>
                </c:pt>
                <c:pt idx="535" formatCode="_(* #,##0_);_(* \(#,##0\);_(* &quot;-&quot;??_);_(@_)">
                  <c:v>257040</c:v>
                </c:pt>
                <c:pt idx="536" formatCode="_(* #,##0_);_(* \(#,##0\);_(* &quot;-&quot;??_);_(@_)">
                  <c:v>250770</c:v>
                </c:pt>
                <c:pt idx="537" formatCode="_(* #,##0_);_(* \(#,##0\);_(* &quot;-&quot;??_);_(@_)">
                  <c:v>251760</c:v>
                </c:pt>
                <c:pt idx="538" formatCode="_(* #,##0_);_(* \(#,##0\);_(* &quot;-&quot;??_);_(@_)">
                  <c:v>243400</c:v>
                </c:pt>
                <c:pt idx="539" formatCode="_(* #,##0_);_(* \(#,##0\);_(* &quot;-&quot;??_);_(@_)">
                  <c:v>246590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2230-834B-BA06-148EA532EB82}"/>
            </c:ext>
          </c:extLst>
        </c:ser>
        <c:ser>
          <c:idx val="45"/>
          <c:order val="45"/>
          <c:tx>
            <c:strRef>
              <c:f>Sheet1!$AU$1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Sheet1!$AU$2:$AU$735</c:f>
              <c:numCache>
                <c:formatCode>General</c:formatCode>
                <c:ptCount val="734"/>
                <c:pt idx="540" formatCode="_(* #,##0_);_(* \(#,##0\);_(* &quot;-&quot;??_);_(@_)">
                  <c:v>259160</c:v>
                </c:pt>
                <c:pt idx="541" formatCode="_(* #,##0_);_(* \(#,##0\);_(* &quot;-&quot;??_);_(@_)">
                  <c:v>276280</c:v>
                </c:pt>
                <c:pt idx="542" formatCode="_(* #,##0_);_(* \(#,##0\);_(* &quot;-&quot;??_);_(@_)">
                  <c:v>264200</c:v>
                </c:pt>
                <c:pt idx="543" formatCode="_(* #,##0_);_(* \(#,##0\);_(* &quot;-&quot;??_);_(@_)">
                  <c:v>268170</c:v>
                </c:pt>
                <c:pt idx="544" formatCode="_(* #,##0_);_(* \(#,##0\);_(* &quot;-&quot;??_);_(@_)">
                  <c:v>264850</c:v>
                </c:pt>
                <c:pt idx="545" formatCode="_(* #,##0_);_(* \(#,##0\);_(* &quot;-&quot;??_);_(@_)">
                  <c:v>264960</c:v>
                </c:pt>
                <c:pt idx="546" formatCode="_(* #,##0_);_(* \(#,##0\);_(* &quot;-&quot;??_);_(@_)">
                  <c:v>272990</c:v>
                </c:pt>
                <c:pt idx="547" formatCode="_(* #,##0_);_(* \(#,##0\);_(* &quot;-&quot;??_);_(@_)">
                  <c:v>264640</c:v>
                </c:pt>
                <c:pt idx="548" formatCode="_(* #,##0_);_(* \(#,##0\);_(* &quot;-&quot;??_);_(@_)">
                  <c:v>260340</c:v>
                </c:pt>
                <c:pt idx="549" formatCode="_(* #,##0_);_(* \(#,##0\);_(* &quot;-&quot;??_);_(@_)">
                  <c:v>271370</c:v>
                </c:pt>
                <c:pt idx="550" formatCode="_(* #,##0_);_(* \(#,##0\);_(* &quot;-&quot;??_);_(@_)">
                  <c:v>280530</c:v>
                </c:pt>
                <c:pt idx="551" formatCode="_(* #,##0_);_(* \(#,##0\);_(* &quot;-&quot;??_);_(@_)">
                  <c:v>282490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2230-834B-BA06-148EA532EB82}"/>
            </c:ext>
          </c:extLst>
        </c:ser>
        <c:ser>
          <c:idx val="46"/>
          <c:order val="46"/>
          <c:tx>
            <c:strRef>
              <c:f>Sheet1!$AV$1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Sheet1!$AV$2:$AV$735</c:f>
              <c:numCache>
                <c:formatCode>General</c:formatCode>
                <c:ptCount val="734"/>
                <c:pt idx="552" formatCode="_(* #,##0_);_(* \(#,##0\);_(* &quot;-&quot;??_);_(@_)">
                  <c:v>260040</c:v>
                </c:pt>
                <c:pt idx="553" formatCode="_(* #,##0_);_(* \(#,##0\);_(* &quot;-&quot;??_);_(@_)">
                  <c:v>275600</c:v>
                </c:pt>
                <c:pt idx="554" formatCode="_(* #,##0_);_(* \(#,##0\);_(* &quot;-&quot;??_);_(@_)">
                  <c:v>272020</c:v>
                </c:pt>
                <c:pt idx="555" formatCode="_(* #,##0_);_(* \(#,##0\);_(* &quot;-&quot;??_);_(@_)">
                  <c:v>264810</c:v>
                </c:pt>
                <c:pt idx="556" formatCode="_(* #,##0_);_(* \(#,##0\);_(* &quot;-&quot;??_);_(@_)">
                  <c:v>255760</c:v>
                </c:pt>
                <c:pt idx="557" formatCode="_(* #,##0_);_(* \(#,##0\);_(* &quot;-&quot;??_);_(@_)">
                  <c:v>264160</c:v>
                </c:pt>
                <c:pt idx="558" formatCode="_(* #,##0_);_(* \(#,##0\);_(* &quot;-&quot;??_);_(@_)">
                  <c:v>261370</c:v>
                </c:pt>
                <c:pt idx="559" formatCode="_(* #,##0_);_(* \(#,##0\);_(* &quot;-&quot;??_);_(@_)">
                  <c:v>263800</c:v>
                </c:pt>
                <c:pt idx="560" formatCode="_(* #,##0_);_(* \(#,##0\);_(* &quot;-&quot;??_);_(@_)">
                  <c:v>277000</c:v>
                </c:pt>
                <c:pt idx="561" formatCode="_(* #,##0_);_(* \(#,##0\);_(* &quot;-&quot;??_);_(@_)">
                  <c:v>282250</c:v>
                </c:pt>
                <c:pt idx="562" formatCode="_(* #,##0_);_(* \(#,##0\);_(* &quot;-&quot;??_);_(@_)">
                  <c:v>287450</c:v>
                </c:pt>
                <c:pt idx="563" formatCode="_(* #,##0_);_(* \(#,##0\);_(* &quot;-&quot;??_);_(@_)">
                  <c:v>287570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2230-834B-BA06-148EA532EB82}"/>
            </c:ext>
          </c:extLst>
        </c:ser>
        <c:ser>
          <c:idx val="47"/>
          <c:order val="47"/>
          <c:tx>
            <c:strRef>
              <c:f>Sheet1!$AW$1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numRef>
              <c:f>Sheet1!$A$2:$A$735</c:f>
              <c:numCache>
                <c:formatCode>m/d/yy</c:formatCode>
                <c:ptCount val="734"/>
                <c:pt idx="0">
                  <c:v>28856</c:v>
                </c:pt>
                <c:pt idx="1">
                  <c:v>28887</c:v>
                </c:pt>
                <c:pt idx="2">
                  <c:v>28915</c:v>
                </c:pt>
                <c:pt idx="3">
                  <c:v>28946</c:v>
                </c:pt>
                <c:pt idx="4">
                  <c:v>28976</c:v>
                </c:pt>
                <c:pt idx="5">
                  <c:v>29007</c:v>
                </c:pt>
                <c:pt idx="6">
                  <c:v>29037</c:v>
                </c:pt>
                <c:pt idx="7">
                  <c:v>29068</c:v>
                </c:pt>
                <c:pt idx="8">
                  <c:v>29099</c:v>
                </c:pt>
                <c:pt idx="9">
                  <c:v>29129</c:v>
                </c:pt>
                <c:pt idx="10">
                  <c:v>29160</c:v>
                </c:pt>
                <c:pt idx="11">
                  <c:v>29190</c:v>
                </c:pt>
                <c:pt idx="12">
                  <c:v>29221</c:v>
                </c:pt>
                <c:pt idx="13">
                  <c:v>29252</c:v>
                </c:pt>
                <c:pt idx="14">
                  <c:v>29281</c:v>
                </c:pt>
                <c:pt idx="15">
                  <c:v>29312</c:v>
                </c:pt>
                <c:pt idx="16">
                  <c:v>29342</c:v>
                </c:pt>
                <c:pt idx="17">
                  <c:v>29373</c:v>
                </c:pt>
                <c:pt idx="18">
                  <c:v>29403</c:v>
                </c:pt>
                <c:pt idx="19">
                  <c:v>29434</c:v>
                </c:pt>
                <c:pt idx="20">
                  <c:v>29465</c:v>
                </c:pt>
                <c:pt idx="21">
                  <c:v>29495</c:v>
                </c:pt>
                <c:pt idx="22">
                  <c:v>29526</c:v>
                </c:pt>
                <c:pt idx="23">
                  <c:v>29556</c:v>
                </c:pt>
                <c:pt idx="24">
                  <c:v>29587</c:v>
                </c:pt>
                <c:pt idx="25">
                  <c:v>29618</c:v>
                </c:pt>
                <c:pt idx="26">
                  <c:v>29646</c:v>
                </c:pt>
                <c:pt idx="27">
                  <c:v>29677</c:v>
                </c:pt>
                <c:pt idx="28">
                  <c:v>29707</c:v>
                </c:pt>
                <c:pt idx="29">
                  <c:v>29738</c:v>
                </c:pt>
                <c:pt idx="30">
                  <c:v>29768</c:v>
                </c:pt>
                <c:pt idx="31">
                  <c:v>29799</c:v>
                </c:pt>
                <c:pt idx="32">
                  <c:v>29830</c:v>
                </c:pt>
                <c:pt idx="33">
                  <c:v>29860</c:v>
                </c:pt>
                <c:pt idx="34">
                  <c:v>29891</c:v>
                </c:pt>
                <c:pt idx="35">
                  <c:v>29921</c:v>
                </c:pt>
                <c:pt idx="36">
                  <c:v>29952</c:v>
                </c:pt>
                <c:pt idx="37">
                  <c:v>29983</c:v>
                </c:pt>
                <c:pt idx="38">
                  <c:v>30011</c:v>
                </c:pt>
                <c:pt idx="39">
                  <c:v>30042</c:v>
                </c:pt>
                <c:pt idx="40">
                  <c:v>30072</c:v>
                </c:pt>
                <c:pt idx="41">
                  <c:v>30103</c:v>
                </c:pt>
                <c:pt idx="42">
                  <c:v>30133</c:v>
                </c:pt>
                <c:pt idx="43">
                  <c:v>30164</c:v>
                </c:pt>
                <c:pt idx="44">
                  <c:v>30195</c:v>
                </c:pt>
                <c:pt idx="45">
                  <c:v>30225</c:v>
                </c:pt>
                <c:pt idx="46">
                  <c:v>30256</c:v>
                </c:pt>
                <c:pt idx="47">
                  <c:v>30286</c:v>
                </c:pt>
                <c:pt idx="48">
                  <c:v>30317</c:v>
                </c:pt>
                <c:pt idx="49">
                  <c:v>30348</c:v>
                </c:pt>
                <c:pt idx="50">
                  <c:v>30376</c:v>
                </c:pt>
                <c:pt idx="51">
                  <c:v>30407</c:v>
                </c:pt>
                <c:pt idx="52">
                  <c:v>30437</c:v>
                </c:pt>
                <c:pt idx="53">
                  <c:v>30468</c:v>
                </c:pt>
                <c:pt idx="54">
                  <c:v>30498</c:v>
                </c:pt>
                <c:pt idx="55">
                  <c:v>30529</c:v>
                </c:pt>
                <c:pt idx="56">
                  <c:v>30560</c:v>
                </c:pt>
                <c:pt idx="57">
                  <c:v>30590</c:v>
                </c:pt>
                <c:pt idx="58">
                  <c:v>30621</c:v>
                </c:pt>
                <c:pt idx="59">
                  <c:v>30651</c:v>
                </c:pt>
                <c:pt idx="60">
                  <c:v>30682</c:v>
                </c:pt>
                <c:pt idx="61">
                  <c:v>30713</c:v>
                </c:pt>
                <c:pt idx="62">
                  <c:v>30742</c:v>
                </c:pt>
                <c:pt idx="63">
                  <c:v>30773</c:v>
                </c:pt>
                <c:pt idx="64">
                  <c:v>30803</c:v>
                </c:pt>
                <c:pt idx="65">
                  <c:v>30834</c:v>
                </c:pt>
                <c:pt idx="66">
                  <c:v>30864</c:v>
                </c:pt>
                <c:pt idx="67">
                  <c:v>30895</c:v>
                </c:pt>
                <c:pt idx="68">
                  <c:v>30926</c:v>
                </c:pt>
                <c:pt idx="69">
                  <c:v>30956</c:v>
                </c:pt>
                <c:pt idx="70">
                  <c:v>30987</c:v>
                </c:pt>
                <c:pt idx="71">
                  <c:v>31017</c:v>
                </c:pt>
                <c:pt idx="72">
                  <c:v>31048</c:v>
                </c:pt>
                <c:pt idx="73">
                  <c:v>31079</c:v>
                </c:pt>
                <c:pt idx="74">
                  <c:v>31107</c:v>
                </c:pt>
                <c:pt idx="75">
                  <c:v>31138</c:v>
                </c:pt>
                <c:pt idx="76">
                  <c:v>31168</c:v>
                </c:pt>
                <c:pt idx="77">
                  <c:v>31199</c:v>
                </c:pt>
                <c:pt idx="78">
                  <c:v>31229</c:v>
                </c:pt>
                <c:pt idx="79">
                  <c:v>31260</c:v>
                </c:pt>
                <c:pt idx="80">
                  <c:v>31291</c:v>
                </c:pt>
                <c:pt idx="81">
                  <c:v>31321</c:v>
                </c:pt>
                <c:pt idx="82">
                  <c:v>31352</c:v>
                </c:pt>
                <c:pt idx="83">
                  <c:v>31382</c:v>
                </c:pt>
                <c:pt idx="84">
                  <c:v>31413</c:v>
                </c:pt>
                <c:pt idx="85">
                  <c:v>31444</c:v>
                </c:pt>
                <c:pt idx="86">
                  <c:v>31472</c:v>
                </c:pt>
                <c:pt idx="87">
                  <c:v>31503</c:v>
                </c:pt>
                <c:pt idx="88">
                  <c:v>31533</c:v>
                </c:pt>
                <c:pt idx="89">
                  <c:v>31564</c:v>
                </c:pt>
                <c:pt idx="90">
                  <c:v>31594</c:v>
                </c:pt>
                <c:pt idx="91">
                  <c:v>31625</c:v>
                </c:pt>
                <c:pt idx="92">
                  <c:v>31656</c:v>
                </c:pt>
                <c:pt idx="93">
                  <c:v>31686</c:v>
                </c:pt>
                <c:pt idx="94">
                  <c:v>31717</c:v>
                </c:pt>
                <c:pt idx="95">
                  <c:v>31747</c:v>
                </c:pt>
                <c:pt idx="96">
                  <c:v>31778</c:v>
                </c:pt>
                <c:pt idx="97">
                  <c:v>31809</c:v>
                </c:pt>
                <c:pt idx="98">
                  <c:v>31837</c:v>
                </c:pt>
                <c:pt idx="99">
                  <c:v>31868</c:v>
                </c:pt>
                <c:pt idx="100">
                  <c:v>31898</c:v>
                </c:pt>
                <c:pt idx="101">
                  <c:v>31929</c:v>
                </c:pt>
                <c:pt idx="102">
                  <c:v>31959</c:v>
                </c:pt>
                <c:pt idx="103">
                  <c:v>31990</c:v>
                </c:pt>
                <c:pt idx="104">
                  <c:v>32021</c:v>
                </c:pt>
                <c:pt idx="105">
                  <c:v>32051</c:v>
                </c:pt>
                <c:pt idx="106">
                  <c:v>32082</c:v>
                </c:pt>
                <c:pt idx="107">
                  <c:v>32112</c:v>
                </c:pt>
                <c:pt idx="108">
                  <c:v>32143</c:v>
                </c:pt>
                <c:pt idx="109">
                  <c:v>32174</c:v>
                </c:pt>
                <c:pt idx="110">
                  <c:v>32203</c:v>
                </c:pt>
                <c:pt idx="111">
                  <c:v>32234</c:v>
                </c:pt>
                <c:pt idx="112">
                  <c:v>32264</c:v>
                </c:pt>
                <c:pt idx="113">
                  <c:v>32295</c:v>
                </c:pt>
                <c:pt idx="114">
                  <c:v>32325</c:v>
                </c:pt>
                <c:pt idx="115">
                  <c:v>32356</c:v>
                </c:pt>
                <c:pt idx="116">
                  <c:v>32387</c:v>
                </c:pt>
                <c:pt idx="117">
                  <c:v>32417</c:v>
                </c:pt>
                <c:pt idx="118">
                  <c:v>32448</c:v>
                </c:pt>
                <c:pt idx="119">
                  <c:v>32478</c:v>
                </c:pt>
                <c:pt idx="120">
                  <c:v>32509</c:v>
                </c:pt>
                <c:pt idx="121">
                  <c:v>32540</c:v>
                </c:pt>
                <c:pt idx="122">
                  <c:v>32568</c:v>
                </c:pt>
                <c:pt idx="123">
                  <c:v>32599</c:v>
                </c:pt>
                <c:pt idx="124">
                  <c:v>32629</c:v>
                </c:pt>
                <c:pt idx="125">
                  <c:v>32660</c:v>
                </c:pt>
                <c:pt idx="126">
                  <c:v>32690</c:v>
                </c:pt>
                <c:pt idx="127">
                  <c:v>32721</c:v>
                </c:pt>
                <c:pt idx="128">
                  <c:v>32752</c:v>
                </c:pt>
                <c:pt idx="129">
                  <c:v>32782</c:v>
                </c:pt>
                <c:pt idx="130">
                  <c:v>32813</c:v>
                </c:pt>
                <c:pt idx="131">
                  <c:v>32843</c:v>
                </c:pt>
                <c:pt idx="132">
                  <c:v>32874</c:v>
                </c:pt>
                <c:pt idx="133">
                  <c:v>32905</c:v>
                </c:pt>
                <c:pt idx="134">
                  <c:v>32933</c:v>
                </c:pt>
                <c:pt idx="135">
                  <c:v>32964</c:v>
                </c:pt>
                <c:pt idx="136">
                  <c:v>32994</c:v>
                </c:pt>
                <c:pt idx="137">
                  <c:v>33025</c:v>
                </c:pt>
                <c:pt idx="138">
                  <c:v>33055</c:v>
                </c:pt>
                <c:pt idx="139">
                  <c:v>33086</c:v>
                </c:pt>
                <c:pt idx="140">
                  <c:v>33117</c:v>
                </c:pt>
                <c:pt idx="141">
                  <c:v>33147</c:v>
                </c:pt>
                <c:pt idx="142">
                  <c:v>33178</c:v>
                </c:pt>
                <c:pt idx="143">
                  <c:v>33208</c:v>
                </c:pt>
                <c:pt idx="144">
                  <c:v>33239</c:v>
                </c:pt>
                <c:pt idx="145">
                  <c:v>33270</c:v>
                </c:pt>
                <c:pt idx="146">
                  <c:v>33298</c:v>
                </c:pt>
                <c:pt idx="147">
                  <c:v>33329</c:v>
                </c:pt>
                <c:pt idx="148">
                  <c:v>33359</c:v>
                </c:pt>
                <c:pt idx="149">
                  <c:v>33390</c:v>
                </c:pt>
                <c:pt idx="150">
                  <c:v>33420</c:v>
                </c:pt>
                <c:pt idx="151">
                  <c:v>33451</c:v>
                </c:pt>
                <c:pt idx="152">
                  <c:v>33482</c:v>
                </c:pt>
                <c:pt idx="153">
                  <c:v>33512</c:v>
                </c:pt>
                <c:pt idx="154">
                  <c:v>33543</c:v>
                </c:pt>
                <c:pt idx="155">
                  <c:v>33573</c:v>
                </c:pt>
                <c:pt idx="156">
                  <c:v>33604</c:v>
                </c:pt>
                <c:pt idx="157">
                  <c:v>33635</c:v>
                </c:pt>
                <c:pt idx="158">
                  <c:v>33664</c:v>
                </c:pt>
                <c:pt idx="159">
                  <c:v>33695</c:v>
                </c:pt>
                <c:pt idx="160">
                  <c:v>33725</c:v>
                </c:pt>
                <c:pt idx="161">
                  <c:v>33756</c:v>
                </c:pt>
                <c:pt idx="162">
                  <c:v>33786</c:v>
                </c:pt>
                <c:pt idx="163">
                  <c:v>33817</c:v>
                </c:pt>
                <c:pt idx="164">
                  <c:v>33848</c:v>
                </c:pt>
                <c:pt idx="165">
                  <c:v>33878</c:v>
                </c:pt>
                <c:pt idx="166">
                  <c:v>33909</c:v>
                </c:pt>
                <c:pt idx="167">
                  <c:v>33939</c:v>
                </c:pt>
                <c:pt idx="168">
                  <c:v>33970</c:v>
                </c:pt>
                <c:pt idx="169">
                  <c:v>34001</c:v>
                </c:pt>
                <c:pt idx="170">
                  <c:v>34029</c:v>
                </c:pt>
                <c:pt idx="171">
                  <c:v>34060</c:v>
                </c:pt>
                <c:pt idx="172">
                  <c:v>34090</c:v>
                </c:pt>
                <c:pt idx="173">
                  <c:v>34121</c:v>
                </c:pt>
                <c:pt idx="174">
                  <c:v>34151</c:v>
                </c:pt>
                <c:pt idx="175">
                  <c:v>34182</c:v>
                </c:pt>
                <c:pt idx="176">
                  <c:v>34213</c:v>
                </c:pt>
                <c:pt idx="177">
                  <c:v>34243</c:v>
                </c:pt>
                <c:pt idx="178">
                  <c:v>34274</c:v>
                </c:pt>
                <c:pt idx="179">
                  <c:v>34304</c:v>
                </c:pt>
                <c:pt idx="180">
                  <c:v>34335</c:v>
                </c:pt>
                <c:pt idx="181">
                  <c:v>34366</c:v>
                </c:pt>
                <c:pt idx="182">
                  <c:v>34394</c:v>
                </c:pt>
                <c:pt idx="183">
                  <c:v>34425</c:v>
                </c:pt>
                <c:pt idx="184">
                  <c:v>34455</c:v>
                </c:pt>
                <c:pt idx="185">
                  <c:v>34486</c:v>
                </c:pt>
                <c:pt idx="186">
                  <c:v>34516</c:v>
                </c:pt>
                <c:pt idx="187">
                  <c:v>34547</c:v>
                </c:pt>
                <c:pt idx="188">
                  <c:v>34578</c:v>
                </c:pt>
                <c:pt idx="189">
                  <c:v>34608</c:v>
                </c:pt>
                <c:pt idx="190">
                  <c:v>34639</c:v>
                </c:pt>
                <c:pt idx="191">
                  <c:v>34669</c:v>
                </c:pt>
                <c:pt idx="192">
                  <c:v>34700</c:v>
                </c:pt>
                <c:pt idx="193">
                  <c:v>34731</c:v>
                </c:pt>
                <c:pt idx="194">
                  <c:v>34759</c:v>
                </c:pt>
                <c:pt idx="195">
                  <c:v>34790</c:v>
                </c:pt>
                <c:pt idx="196">
                  <c:v>34820</c:v>
                </c:pt>
                <c:pt idx="197">
                  <c:v>34851</c:v>
                </c:pt>
                <c:pt idx="198">
                  <c:v>34881</c:v>
                </c:pt>
                <c:pt idx="199">
                  <c:v>34912</c:v>
                </c:pt>
                <c:pt idx="200">
                  <c:v>34943</c:v>
                </c:pt>
                <c:pt idx="201">
                  <c:v>34973</c:v>
                </c:pt>
                <c:pt idx="202">
                  <c:v>35004</c:v>
                </c:pt>
                <c:pt idx="203">
                  <c:v>35034</c:v>
                </c:pt>
                <c:pt idx="204">
                  <c:v>35065</c:v>
                </c:pt>
                <c:pt idx="205">
                  <c:v>35096</c:v>
                </c:pt>
                <c:pt idx="206">
                  <c:v>35125</c:v>
                </c:pt>
                <c:pt idx="207">
                  <c:v>35156</c:v>
                </c:pt>
                <c:pt idx="208">
                  <c:v>35186</c:v>
                </c:pt>
                <c:pt idx="209">
                  <c:v>35217</c:v>
                </c:pt>
                <c:pt idx="210">
                  <c:v>35247</c:v>
                </c:pt>
                <c:pt idx="211">
                  <c:v>35278</c:v>
                </c:pt>
                <c:pt idx="212">
                  <c:v>35309</c:v>
                </c:pt>
                <c:pt idx="213">
                  <c:v>35339</c:v>
                </c:pt>
                <c:pt idx="214">
                  <c:v>35370</c:v>
                </c:pt>
                <c:pt idx="215">
                  <c:v>35400</c:v>
                </c:pt>
                <c:pt idx="216">
                  <c:v>35431</c:v>
                </c:pt>
                <c:pt idx="217">
                  <c:v>35462</c:v>
                </c:pt>
                <c:pt idx="218">
                  <c:v>35490</c:v>
                </c:pt>
                <c:pt idx="219">
                  <c:v>35521</c:v>
                </c:pt>
                <c:pt idx="220">
                  <c:v>35551</c:v>
                </c:pt>
                <c:pt idx="221">
                  <c:v>35582</c:v>
                </c:pt>
                <c:pt idx="222">
                  <c:v>35612</c:v>
                </c:pt>
                <c:pt idx="223">
                  <c:v>35643</c:v>
                </c:pt>
                <c:pt idx="224">
                  <c:v>35674</c:v>
                </c:pt>
                <c:pt idx="225">
                  <c:v>35704</c:v>
                </c:pt>
                <c:pt idx="226">
                  <c:v>35735</c:v>
                </c:pt>
                <c:pt idx="227">
                  <c:v>35765</c:v>
                </c:pt>
                <c:pt idx="228">
                  <c:v>35796</c:v>
                </c:pt>
                <c:pt idx="229">
                  <c:v>35827</c:v>
                </c:pt>
                <c:pt idx="230">
                  <c:v>35855</c:v>
                </c:pt>
                <c:pt idx="231">
                  <c:v>35886</c:v>
                </c:pt>
                <c:pt idx="232">
                  <c:v>35916</c:v>
                </c:pt>
                <c:pt idx="233">
                  <c:v>35947</c:v>
                </c:pt>
                <c:pt idx="234">
                  <c:v>35977</c:v>
                </c:pt>
                <c:pt idx="235">
                  <c:v>36008</c:v>
                </c:pt>
                <c:pt idx="236">
                  <c:v>36039</c:v>
                </c:pt>
                <c:pt idx="237">
                  <c:v>36069</c:v>
                </c:pt>
                <c:pt idx="238">
                  <c:v>36100</c:v>
                </c:pt>
                <c:pt idx="239">
                  <c:v>36130</c:v>
                </c:pt>
                <c:pt idx="240">
                  <c:v>36161</c:v>
                </c:pt>
                <c:pt idx="241">
                  <c:v>36192</c:v>
                </c:pt>
                <c:pt idx="242">
                  <c:v>36220</c:v>
                </c:pt>
                <c:pt idx="243">
                  <c:v>36251</c:v>
                </c:pt>
                <c:pt idx="244">
                  <c:v>36281</c:v>
                </c:pt>
                <c:pt idx="245">
                  <c:v>36312</c:v>
                </c:pt>
                <c:pt idx="246">
                  <c:v>36342</c:v>
                </c:pt>
                <c:pt idx="247">
                  <c:v>36373</c:v>
                </c:pt>
                <c:pt idx="248">
                  <c:v>36404</c:v>
                </c:pt>
                <c:pt idx="249">
                  <c:v>36434</c:v>
                </c:pt>
                <c:pt idx="250">
                  <c:v>36465</c:v>
                </c:pt>
                <c:pt idx="251">
                  <c:v>36495</c:v>
                </c:pt>
                <c:pt idx="252">
                  <c:v>36526</c:v>
                </c:pt>
                <c:pt idx="253">
                  <c:v>36557</c:v>
                </c:pt>
                <c:pt idx="254">
                  <c:v>36586</c:v>
                </c:pt>
                <c:pt idx="255">
                  <c:v>36617</c:v>
                </c:pt>
                <c:pt idx="256">
                  <c:v>36647</c:v>
                </c:pt>
                <c:pt idx="257">
                  <c:v>36678</c:v>
                </c:pt>
                <c:pt idx="258">
                  <c:v>36708</c:v>
                </c:pt>
                <c:pt idx="259">
                  <c:v>36739</c:v>
                </c:pt>
                <c:pt idx="260">
                  <c:v>36770</c:v>
                </c:pt>
                <c:pt idx="261">
                  <c:v>36800</c:v>
                </c:pt>
                <c:pt idx="262">
                  <c:v>36831</c:v>
                </c:pt>
                <c:pt idx="263">
                  <c:v>36861</c:v>
                </c:pt>
                <c:pt idx="264">
                  <c:v>36892</c:v>
                </c:pt>
                <c:pt idx="265">
                  <c:v>36923</c:v>
                </c:pt>
                <c:pt idx="266">
                  <c:v>36951</c:v>
                </c:pt>
                <c:pt idx="267">
                  <c:v>36982</c:v>
                </c:pt>
                <c:pt idx="268">
                  <c:v>37012</c:v>
                </c:pt>
                <c:pt idx="269">
                  <c:v>37043</c:v>
                </c:pt>
                <c:pt idx="270">
                  <c:v>37073</c:v>
                </c:pt>
                <c:pt idx="271">
                  <c:v>37104</c:v>
                </c:pt>
                <c:pt idx="272">
                  <c:v>37135</c:v>
                </c:pt>
                <c:pt idx="273">
                  <c:v>37165</c:v>
                </c:pt>
                <c:pt idx="274">
                  <c:v>37196</c:v>
                </c:pt>
                <c:pt idx="275">
                  <c:v>37226</c:v>
                </c:pt>
                <c:pt idx="276">
                  <c:v>37257</c:v>
                </c:pt>
                <c:pt idx="277">
                  <c:v>37288</c:v>
                </c:pt>
                <c:pt idx="278">
                  <c:v>37316</c:v>
                </c:pt>
                <c:pt idx="279">
                  <c:v>37347</c:v>
                </c:pt>
                <c:pt idx="280">
                  <c:v>37377</c:v>
                </c:pt>
                <c:pt idx="281">
                  <c:v>37408</c:v>
                </c:pt>
                <c:pt idx="282">
                  <c:v>37438</c:v>
                </c:pt>
                <c:pt idx="283">
                  <c:v>37469</c:v>
                </c:pt>
                <c:pt idx="284">
                  <c:v>37500</c:v>
                </c:pt>
                <c:pt idx="285">
                  <c:v>37530</c:v>
                </c:pt>
                <c:pt idx="286">
                  <c:v>37561</c:v>
                </c:pt>
                <c:pt idx="287">
                  <c:v>37591</c:v>
                </c:pt>
                <c:pt idx="288">
                  <c:v>37622</c:v>
                </c:pt>
                <c:pt idx="289">
                  <c:v>37653</c:v>
                </c:pt>
                <c:pt idx="290">
                  <c:v>37681</c:v>
                </c:pt>
                <c:pt idx="291">
                  <c:v>37712</c:v>
                </c:pt>
                <c:pt idx="292">
                  <c:v>37742</c:v>
                </c:pt>
                <c:pt idx="293">
                  <c:v>37773</c:v>
                </c:pt>
                <c:pt idx="294">
                  <c:v>37803</c:v>
                </c:pt>
                <c:pt idx="295">
                  <c:v>37834</c:v>
                </c:pt>
                <c:pt idx="296">
                  <c:v>37865</c:v>
                </c:pt>
                <c:pt idx="297">
                  <c:v>37895</c:v>
                </c:pt>
                <c:pt idx="298">
                  <c:v>37926</c:v>
                </c:pt>
                <c:pt idx="299">
                  <c:v>37956</c:v>
                </c:pt>
                <c:pt idx="300">
                  <c:v>37987</c:v>
                </c:pt>
                <c:pt idx="301">
                  <c:v>38018</c:v>
                </c:pt>
                <c:pt idx="302">
                  <c:v>38047</c:v>
                </c:pt>
                <c:pt idx="303">
                  <c:v>38078</c:v>
                </c:pt>
                <c:pt idx="304">
                  <c:v>38108</c:v>
                </c:pt>
                <c:pt idx="305">
                  <c:v>38139</c:v>
                </c:pt>
                <c:pt idx="306">
                  <c:v>38169</c:v>
                </c:pt>
                <c:pt idx="307">
                  <c:v>38200</c:v>
                </c:pt>
                <c:pt idx="308">
                  <c:v>38231</c:v>
                </c:pt>
                <c:pt idx="309">
                  <c:v>38261</c:v>
                </c:pt>
                <c:pt idx="310">
                  <c:v>38292</c:v>
                </c:pt>
                <c:pt idx="311">
                  <c:v>38322</c:v>
                </c:pt>
                <c:pt idx="312">
                  <c:v>38353</c:v>
                </c:pt>
                <c:pt idx="313">
                  <c:v>38384</c:v>
                </c:pt>
                <c:pt idx="314">
                  <c:v>38412</c:v>
                </c:pt>
                <c:pt idx="315">
                  <c:v>38443</c:v>
                </c:pt>
                <c:pt idx="316">
                  <c:v>38473</c:v>
                </c:pt>
                <c:pt idx="317">
                  <c:v>38504</c:v>
                </c:pt>
                <c:pt idx="318">
                  <c:v>38534</c:v>
                </c:pt>
                <c:pt idx="319">
                  <c:v>38565</c:v>
                </c:pt>
                <c:pt idx="320">
                  <c:v>38596</c:v>
                </c:pt>
                <c:pt idx="321">
                  <c:v>38626</c:v>
                </c:pt>
                <c:pt idx="322">
                  <c:v>38657</c:v>
                </c:pt>
                <c:pt idx="323">
                  <c:v>38687</c:v>
                </c:pt>
                <c:pt idx="324">
                  <c:v>38718</c:v>
                </c:pt>
                <c:pt idx="325">
                  <c:v>38749</c:v>
                </c:pt>
                <c:pt idx="326">
                  <c:v>38777</c:v>
                </c:pt>
                <c:pt idx="327">
                  <c:v>38808</c:v>
                </c:pt>
                <c:pt idx="328">
                  <c:v>38838</c:v>
                </c:pt>
                <c:pt idx="329">
                  <c:v>38869</c:v>
                </c:pt>
                <c:pt idx="330">
                  <c:v>38899</c:v>
                </c:pt>
                <c:pt idx="331">
                  <c:v>38930</c:v>
                </c:pt>
                <c:pt idx="332">
                  <c:v>38961</c:v>
                </c:pt>
                <c:pt idx="333">
                  <c:v>38991</c:v>
                </c:pt>
                <c:pt idx="334">
                  <c:v>39022</c:v>
                </c:pt>
                <c:pt idx="335">
                  <c:v>39052</c:v>
                </c:pt>
                <c:pt idx="336">
                  <c:v>39083</c:v>
                </c:pt>
                <c:pt idx="337">
                  <c:v>39114</c:v>
                </c:pt>
                <c:pt idx="338">
                  <c:v>39142</c:v>
                </c:pt>
                <c:pt idx="339">
                  <c:v>39173</c:v>
                </c:pt>
                <c:pt idx="340">
                  <c:v>39203</c:v>
                </c:pt>
                <c:pt idx="341">
                  <c:v>39234</c:v>
                </c:pt>
                <c:pt idx="342">
                  <c:v>39264</c:v>
                </c:pt>
                <c:pt idx="343">
                  <c:v>39295</c:v>
                </c:pt>
                <c:pt idx="344">
                  <c:v>39326</c:v>
                </c:pt>
                <c:pt idx="345">
                  <c:v>39356</c:v>
                </c:pt>
                <c:pt idx="346">
                  <c:v>39387</c:v>
                </c:pt>
                <c:pt idx="347">
                  <c:v>39417</c:v>
                </c:pt>
                <c:pt idx="348">
                  <c:v>39448</c:v>
                </c:pt>
                <c:pt idx="349">
                  <c:v>39479</c:v>
                </c:pt>
                <c:pt idx="350">
                  <c:v>39508</c:v>
                </c:pt>
                <c:pt idx="351">
                  <c:v>39539</c:v>
                </c:pt>
                <c:pt idx="352">
                  <c:v>39569</c:v>
                </c:pt>
                <c:pt idx="353">
                  <c:v>39600</c:v>
                </c:pt>
                <c:pt idx="354">
                  <c:v>39630</c:v>
                </c:pt>
                <c:pt idx="355">
                  <c:v>39661</c:v>
                </c:pt>
                <c:pt idx="356">
                  <c:v>39692</c:v>
                </c:pt>
                <c:pt idx="357">
                  <c:v>39722</c:v>
                </c:pt>
                <c:pt idx="358">
                  <c:v>39753</c:v>
                </c:pt>
                <c:pt idx="359">
                  <c:v>39783</c:v>
                </c:pt>
                <c:pt idx="360">
                  <c:v>39814</c:v>
                </c:pt>
                <c:pt idx="361">
                  <c:v>39845</c:v>
                </c:pt>
                <c:pt idx="362">
                  <c:v>39873</c:v>
                </c:pt>
                <c:pt idx="363">
                  <c:v>39904</c:v>
                </c:pt>
                <c:pt idx="364">
                  <c:v>39934</c:v>
                </c:pt>
                <c:pt idx="365">
                  <c:v>39965</c:v>
                </c:pt>
                <c:pt idx="366">
                  <c:v>39995</c:v>
                </c:pt>
                <c:pt idx="367">
                  <c:v>40026</c:v>
                </c:pt>
                <c:pt idx="368">
                  <c:v>40057</c:v>
                </c:pt>
                <c:pt idx="369">
                  <c:v>40087</c:v>
                </c:pt>
                <c:pt idx="370">
                  <c:v>40118</c:v>
                </c:pt>
                <c:pt idx="371">
                  <c:v>40148</c:v>
                </c:pt>
                <c:pt idx="372">
                  <c:v>40179</c:v>
                </c:pt>
                <c:pt idx="373">
                  <c:v>40210</c:v>
                </c:pt>
                <c:pt idx="374">
                  <c:v>40238</c:v>
                </c:pt>
                <c:pt idx="375">
                  <c:v>40269</c:v>
                </c:pt>
                <c:pt idx="376">
                  <c:v>40299</c:v>
                </c:pt>
                <c:pt idx="377">
                  <c:v>40330</c:v>
                </c:pt>
                <c:pt idx="378">
                  <c:v>40360</c:v>
                </c:pt>
                <c:pt idx="379">
                  <c:v>40391</c:v>
                </c:pt>
                <c:pt idx="380">
                  <c:v>40422</c:v>
                </c:pt>
                <c:pt idx="381">
                  <c:v>40452</c:v>
                </c:pt>
                <c:pt idx="382">
                  <c:v>40483</c:v>
                </c:pt>
                <c:pt idx="383">
                  <c:v>40513</c:v>
                </c:pt>
                <c:pt idx="384">
                  <c:v>40544</c:v>
                </c:pt>
                <c:pt idx="385">
                  <c:v>40575</c:v>
                </c:pt>
                <c:pt idx="386">
                  <c:v>40603</c:v>
                </c:pt>
                <c:pt idx="387">
                  <c:v>40634</c:v>
                </c:pt>
                <c:pt idx="388">
                  <c:v>40664</c:v>
                </c:pt>
                <c:pt idx="389">
                  <c:v>40695</c:v>
                </c:pt>
                <c:pt idx="390">
                  <c:v>40725</c:v>
                </c:pt>
                <c:pt idx="391">
                  <c:v>40756</c:v>
                </c:pt>
                <c:pt idx="392">
                  <c:v>40787</c:v>
                </c:pt>
                <c:pt idx="393">
                  <c:v>40817</c:v>
                </c:pt>
                <c:pt idx="394">
                  <c:v>40848</c:v>
                </c:pt>
                <c:pt idx="395">
                  <c:v>40878</c:v>
                </c:pt>
                <c:pt idx="396">
                  <c:v>40909</c:v>
                </c:pt>
                <c:pt idx="397">
                  <c:v>40940</c:v>
                </c:pt>
                <c:pt idx="398">
                  <c:v>40969</c:v>
                </c:pt>
                <c:pt idx="399">
                  <c:v>41000</c:v>
                </c:pt>
                <c:pt idx="400">
                  <c:v>41030</c:v>
                </c:pt>
                <c:pt idx="401">
                  <c:v>41061</c:v>
                </c:pt>
                <c:pt idx="402">
                  <c:v>41091</c:v>
                </c:pt>
                <c:pt idx="403">
                  <c:v>41122</c:v>
                </c:pt>
                <c:pt idx="404">
                  <c:v>41153</c:v>
                </c:pt>
                <c:pt idx="405">
                  <c:v>41183</c:v>
                </c:pt>
                <c:pt idx="406">
                  <c:v>41214</c:v>
                </c:pt>
                <c:pt idx="407">
                  <c:v>41244</c:v>
                </c:pt>
                <c:pt idx="408">
                  <c:v>41275</c:v>
                </c:pt>
                <c:pt idx="409">
                  <c:v>41306</c:v>
                </c:pt>
                <c:pt idx="410">
                  <c:v>41334</c:v>
                </c:pt>
                <c:pt idx="411">
                  <c:v>41365</c:v>
                </c:pt>
                <c:pt idx="412">
                  <c:v>41395</c:v>
                </c:pt>
                <c:pt idx="413">
                  <c:v>41426</c:v>
                </c:pt>
                <c:pt idx="414">
                  <c:v>41456</c:v>
                </c:pt>
                <c:pt idx="415">
                  <c:v>41487</c:v>
                </c:pt>
                <c:pt idx="416">
                  <c:v>41518</c:v>
                </c:pt>
                <c:pt idx="417">
                  <c:v>41548</c:v>
                </c:pt>
                <c:pt idx="418">
                  <c:v>41579</c:v>
                </c:pt>
                <c:pt idx="419">
                  <c:v>41609</c:v>
                </c:pt>
                <c:pt idx="420">
                  <c:v>41640</c:v>
                </c:pt>
                <c:pt idx="421">
                  <c:v>41671</c:v>
                </c:pt>
                <c:pt idx="422">
                  <c:v>41699</c:v>
                </c:pt>
                <c:pt idx="423">
                  <c:v>41730</c:v>
                </c:pt>
                <c:pt idx="424">
                  <c:v>41760</c:v>
                </c:pt>
                <c:pt idx="425">
                  <c:v>41791</c:v>
                </c:pt>
                <c:pt idx="426">
                  <c:v>41821</c:v>
                </c:pt>
                <c:pt idx="427">
                  <c:v>41852</c:v>
                </c:pt>
                <c:pt idx="428">
                  <c:v>41883</c:v>
                </c:pt>
                <c:pt idx="429">
                  <c:v>41913</c:v>
                </c:pt>
                <c:pt idx="430">
                  <c:v>41944</c:v>
                </c:pt>
                <c:pt idx="431">
                  <c:v>41974</c:v>
                </c:pt>
                <c:pt idx="432">
                  <c:v>42005</c:v>
                </c:pt>
                <c:pt idx="433">
                  <c:v>42036</c:v>
                </c:pt>
                <c:pt idx="434">
                  <c:v>42064</c:v>
                </c:pt>
                <c:pt idx="435">
                  <c:v>42095</c:v>
                </c:pt>
                <c:pt idx="436">
                  <c:v>42125</c:v>
                </c:pt>
                <c:pt idx="437">
                  <c:v>42156</c:v>
                </c:pt>
                <c:pt idx="438">
                  <c:v>42186</c:v>
                </c:pt>
                <c:pt idx="439">
                  <c:v>42217</c:v>
                </c:pt>
                <c:pt idx="440">
                  <c:v>42248</c:v>
                </c:pt>
                <c:pt idx="441">
                  <c:v>42278</c:v>
                </c:pt>
                <c:pt idx="442">
                  <c:v>42309</c:v>
                </c:pt>
                <c:pt idx="443">
                  <c:v>42339</c:v>
                </c:pt>
                <c:pt idx="444">
                  <c:v>42370</c:v>
                </c:pt>
                <c:pt idx="445">
                  <c:v>42401</c:v>
                </c:pt>
                <c:pt idx="446">
                  <c:v>42430</c:v>
                </c:pt>
                <c:pt idx="447">
                  <c:v>42461</c:v>
                </c:pt>
                <c:pt idx="448">
                  <c:v>42491</c:v>
                </c:pt>
                <c:pt idx="449">
                  <c:v>42522</c:v>
                </c:pt>
                <c:pt idx="450">
                  <c:v>42552</c:v>
                </c:pt>
                <c:pt idx="451">
                  <c:v>42583</c:v>
                </c:pt>
                <c:pt idx="452">
                  <c:v>42614</c:v>
                </c:pt>
                <c:pt idx="453">
                  <c:v>42644</c:v>
                </c:pt>
                <c:pt idx="454">
                  <c:v>42675</c:v>
                </c:pt>
                <c:pt idx="455">
                  <c:v>42705</c:v>
                </c:pt>
                <c:pt idx="456">
                  <c:v>42736</c:v>
                </c:pt>
                <c:pt idx="457">
                  <c:v>42767</c:v>
                </c:pt>
                <c:pt idx="458">
                  <c:v>42795</c:v>
                </c:pt>
                <c:pt idx="459">
                  <c:v>42826</c:v>
                </c:pt>
                <c:pt idx="460">
                  <c:v>42856</c:v>
                </c:pt>
                <c:pt idx="461">
                  <c:v>42887</c:v>
                </c:pt>
                <c:pt idx="462">
                  <c:v>42917</c:v>
                </c:pt>
                <c:pt idx="463">
                  <c:v>42948</c:v>
                </c:pt>
                <c:pt idx="464">
                  <c:v>42979</c:v>
                </c:pt>
                <c:pt idx="465">
                  <c:v>43009</c:v>
                </c:pt>
                <c:pt idx="466">
                  <c:v>43040</c:v>
                </c:pt>
                <c:pt idx="467">
                  <c:v>43070</c:v>
                </c:pt>
                <c:pt idx="468">
                  <c:v>43101</c:v>
                </c:pt>
                <c:pt idx="469">
                  <c:v>43132</c:v>
                </c:pt>
                <c:pt idx="470">
                  <c:v>43160</c:v>
                </c:pt>
                <c:pt idx="471">
                  <c:v>43191</c:v>
                </c:pt>
                <c:pt idx="472">
                  <c:v>43221</c:v>
                </c:pt>
                <c:pt idx="473">
                  <c:v>43252</c:v>
                </c:pt>
                <c:pt idx="474">
                  <c:v>43282</c:v>
                </c:pt>
                <c:pt idx="475">
                  <c:v>43313</c:v>
                </c:pt>
                <c:pt idx="476">
                  <c:v>43344</c:v>
                </c:pt>
                <c:pt idx="477">
                  <c:v>43374</c:v>
                </c:pt>
                <c:pt idx="478">
                  <c:v>43405</c:v>
                </c:pt>
                <c:pt idx="479">
                  <c:v>43435</c:v>
                </c:pt>
                <c:pt idx="480">
                  <c:v>43466</c:v>
                </c:pt>
                <c:pt idx="481">
                  <c:v>43497</c:v>
                </c:pt>
                <c:pt idx="482">
                  <c:v>43525</c:v>
                </c:pt>
                <c:pt idx="483">
                  <c:v>43556</c:v>
                </c:pt>
                <c:pt idx="484">
                  <c:v>43586</c:v>
                </c:pt>
                <c:pt idx="485">
                  <c:v>43617</c:v>
                </c:pt>
                <c:pt idx="486">
                  <c:v>43647</c:v>
                </c:pt>
                <c:pt idx="487">
                  <c:v>43678</c:v>
                </c:pt>
                <c:pt idx="488">
                  <c:v>43709</c:v>
                </c:pt>
                <c:pt idx="489">
                  <c:v>43739</c:v>
                </c:pt>
                <c:pt idx="490">
                  <c:v>43770</c:v>
                </c:pt>
                <c:pt idx="491">
                  <c:v>43800</c:v>
                </c:pt>
                <c:pt idx="492">
                  <c:v>43831</c:v>
                </c:pt>
                <c:pt idx="493">
                  <c:v>43862</c:v>
                </c:pt>
                <c:pt idx="494">
                  <c:v>43891</c:v>
                </c:pt>
                <c:pt idx="495">
                  <c:v>43922</c:v>
                </c:pt>
                <c:pt idx="496">
                  <c:v>43952</c:v>
                </c:pt>
                <c:pt idx="497">
                  <c:v>43983</c:v>
                </c:pt>
                <c:pt idx="498">
                  <c:v>44013</c:v>
                </c:pt>
                <c:pt idx="499">
                  <c:v>44044</c:v>
                </c:pt>
                <c:pt idx="500">
                  <c:v>44075</c:v>
                </c:pt>
                <c:pt idx="501">
                  <c:v>44105</c:v>
                </c:pt>
                <c:pt idx="502">
                  <c:v>44136</c:v>
                </c:pt>
                <c:pt idx="503">
                  <c:v>44166</c:v>
                </c:pt>
                <c:pt idx="504">
                  <c:v>44197</c:v>
                </c:pt>
                <c:pt idx="505">
                  <c:v>44228</c:v>
                </c:pt>
                <c:pt idx="506">
                  <c:v>44256</c:v>
                </c:pt>
                <c:pt idx="507">
                  <c:v>44287</c:v>
                </c:pt>
                <c:pt idx="508">
                  <c:v>44317</c:v>
                </c:pt>
                <c:pt idx="509">
                  <c:v>44348</c:v>
                </c:pt>
                <c:pt idx="510">
                  <c:v>44378</c:v>
                </c:pt>
                <c:pt idx="511">
                  <c:v>44409</c:v>
                </c:pt>
                <c:pt idx="512">
                  <c:v>44440</c:v>
                </c:pt>
                <c:pt idx="513">
                  <c:v>44470</c:v>
                </c:pt>
                <c:pt idx="514">
                  <c:v>44501</c:v>
                </c:pt>
                <c:pt idx="515">
                  <c:v>44531</c:v>
                </c:pt>
                <c:pt idx="516">
                  <c:v>44562</c:v>
                </c:pt>
                <c:pt idx="517">
                  <c:v>44593</c:v>
                </c:pt>
                <c:pt idx="518">
                  <c:v>44621</c:v>
                </c:pt>
                <c:pt idx="519">
                  <c:v>44652</c:v>
                </c:pt>
                <c:pt idx="520">
                  <c:v>44682</c:v>
                </c:pt>
                <c:pt idx="521">
                  <c:v>44713</c:v>
                </c:pt>
                <c:pt idx="522">
                  <c:v>44743</c:v>
                </c:pt>
                <c:pt idx="523">
                  <c:v>44774</c:v>
                </c:pt>
                <c:pt idx="524">
                  <c:v>44805</c:v>
                </c:pt>
                <c:pt idx="525">
                  <c:v>44835</c:v>
                </c:pt>
                <c:pt idx="526">
                  <c:v>44866</c:v>
                </c:pt>
                <c:pt idx="527">
                  <c:v>44896</c:v>
                </c:pt>
                <c:pt idx="528">
                  <c:v>44927</c:v>
                </c:pt>
                <c:pt idx="529">
                  <c:v>44958</c:v>
                </c:pt>
                <c:pt idx="530">
                  <c:v>44986</c:v>
                </c:pt>
                <c:pt idx="531">
                  <c:v>45017</c:v>
                </c:pt>
                <c:pt idx="532">
                  <c:v>45047</c:v>
                </c:pt>
                <c:pt idx="533">
                  <c:v>45078</c:v>
                </c:pt>
                <c:pt idx="534">
                  <c:v>45108</c:v>
                </c:pt>
                <c:pt idx="535">
                  <c:v>45139</c:v>
                </c:pt>
                <c:pt idx="536">
                  <c:v>45170</c:v>
                </c:pt>
                <c:pt idx="537">
                  <c:v>45200</c:v>
                </c:pt>
                <c:pt idx="538">
                  <c:v>45231</c:v>
                </c:pt>
                <c:pt idx="539">
                  <c:v>45261</c:v>
                </c:pt>
                <c:pt idx="540">
                  <c:v>45292</c:v>
                </c:pt>
                <c:pt idx="541">
                  <c:v>45323</c:v>
                </c:pt>
                <c:pt idx="542">
                  <c:v>45352</c:v>
                </c:pt>
                <c:pt idx="543">
                  <c:v>45383</c:v>
                </c:pt>
                <c:pt idx="544">
                  <c:v>45413</c:v>
                </c:pt>
                <c:pt idx="545">
                  <c:v>45444</c:v>
                </c:pt>
                <c:pt idx="546">
                  <c:v>45474</c:v>
                </c:pt>
                <c:pt idx="547">
                  <c:v>45505</c:v>
                </c:pt>
                <c:pt idx="548">
                  <c:v>45536</c:v>
                </c:pt>
                <c:pt idx="549">
                  <c:v>45566</c:v>
                </c:pt>
                <c:pt idx="550">
                  <c:v>45597</c:v>
                </c:pt>
                <c:pt idx="551">
                  <c:v>45627</c:v>
                </c:pt>
                <c:pt idx="552">
                  <c:v>45658</c:v>
                </c:pt>
                <c:pt idx="553">
                  <c:v>45689</c:v>
                </c:pt>
                <c:pt idx="554">
                  <c:v>45717</c:v>
                </c:pt>
                <c:pt idx="555">
                  <c:v>45748</c:v>
                </c:pt>
                <c:pt idx="556">
                  <c:v>45778</c:v>
                </c:pt>
                <c:pt idx="557">
                  <c:v>45809</c:v>
                </c:pt>
                <c:pt idx="558">
                  <c:v>45839</c:v>
                </c:pt>
                <c:pt idx="559">
                  <c:v>45870</c:v>
                </c:pt>
                <c:pt idx="560">
                  <c:v>45901</c:v>
                </c:pt>
                <c:pt idx="561">
                  <c:v>45931</c:v>
                </c:pt>
                <c:pt idx="562">
                  <c:v>45962</c:v>
                </c:pt>
                <c:pt idx="563">
                  <c:v>45992</c:v>
                </c:pt>
                <c:pt idx="564">
                  <c:v>46023</c:v>
                </c:pt>
                <c:pt idx="565">
                  <c:v>46054</c:v>
                </c:pt>
                <c:pt idx="566">
                  <c:v>46082</c:v>
                </c:pt>
                <c:pt idx="567">
                  <c:v>46113</c:v>
                </c:pt>
                <c:pt idx="568">
                  <c:v>46143</c:v>
                </c:pt>
                <c:pt idx="569">
                  <c:v>46174</c:v>
                </c:pt>
              </c:numCache>
            </c:numRef>
          </c:cat>
          <c:val>
            <c:numRef>
              <c:f>Sheet1!$AW$2:$AW$735</c:f>
              <c:numCache>
                <c:formatCode>General</c:formatCode>
                <c:ptCount val="734"/>
                <c:pt idx="564" formatCode="_(* #,##0_);_(* \(#,##0\);_(* &quot;-&quot;??_);_(@_)">
                  <c:v>256910</c:v>
                </c:pt>
                <c:pt idx="565" formatCode="_(* #,##0_);_(* \(#,##0\);_(* &quot;-&quot;??_);_(@_)">
                  <c:v>274820</c:v>
                </c:pt>
                <c:pt idx="566">
                  <c:v>265660</c:v>
                </c:pt>
                <c:pt idx="567">
                  <c:v>277360</c:v>
                </c:pt>
                <c:pt idx="568">
                  <c:v>268810</c:v>
                </c:pt>
                <c:pt idx="569">
                  <c:v>279880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F-2230-834B-BA06-148EA532E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562754368"/>
        <c:axId val="1563946816"/>
      </c:barChart>
      <c:dateAx>
        <c:axId val="1562754368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946816"/>
        <c:crosses val="autoZero"/>
        <c:auto val="1"/>
        <c:lblOffset val="100"/>
        <c:baseTimeUnit val="months"/>
      </c:dateAx>
      <c:valAx>
        <c:axId val="1563946816"/>
        <c:scaling>
          <c:orientation val="minMax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275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92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California Existing SFR Home Sales Growth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'Regions Annual'!$C$1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'Regions Annual'!$B$2:$B$9</c:f>
              <c:strCache>
                <c:ptCount val="8"/>
                <c:pt idx="0">
                  <c:v>Statewide</c:v>
                </c:pt>
                <c:pt idx="2">
                  <c:v>Far North</c:v>
                </c:pt>
                <c:pt idx="3">
                  <c:v>Bay Area</c:v>
                </c:pt>
                <c:pt idx="4">
                  <c:v>Central Coast</c:v>
                </c:pt>
                <c:pt idx="5">
                  <c:v>North Central Valley</c:v>
                </c:pt>
                <c:pt idx="6">
                  <c:v>South San Joaquin Valley</c:v>
                </c:pt>
                <c:pt idx="7">
                  <c:v>Southern California</c:v>
                </c:pt>
              </c:strCache>
            </c:strRef>
          </c:cat>
          <c:val>
            <c:numRef>
              <c:f>'Regions Annual'!$C$2:$C$9</c:f>
              <c:numCache>
                <c:formatCode>General</c:formatCode>
                <c:ptCount val="8"/>
                <c:pt idx="0" formatCode="0%">
                  <c:v>4.8765142526007832E-2</c:v>
                </c:pt>
                <c:pt idx="2" formatCode="0%">
                  <c:v>5.1500405515004122E-2</c:v>
                </c:pt>
                <c:pt idx="3" formatCode="0%">
                  <c:v>9.2243684992570518E-2</c:v>
                </c:pt>
                <c:pt idx="4" formatCode="0%">
                  <c:v>7.7013083714498443E-2</c:v>
                </c:pt>
                <c:pt idx="5" formatCode="0%">
                  <c:v>4.6073773927623352E-2</c:v>
                </c:pt>
                <c:pt idx="6" formatCode="0%">
                  <c:v>2.3878536922015137E-2</c:v>
                </c:pt>
                <c:pt idx="7" formatCode="0%">
                  <c:v>3.583302102348962E-2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D8-DA4D-AD64-3BC93A64EB91}"/>
            </c:ext>
          </c:extLst>
        </c:ser>
        <c:ser>
          <c:idx val="1"/>
          <c:order val="1"/>
          <c:tx>
            <c:strRef>
              <c:f>'Regions Annual'!$D$1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'Regions Annual'!$B$2:$B$9</c:f>
              <c:strCache>
                <c:ptCount val="8"/>
                <c:pt idx="0">
                  <c:v>Statewide</c:v>
                </c:pt>
                <c:pt idx="2">
                  <c:v>Far North</c:v>
                </c:pt>
                <c:pt idx="3">
                  <c:v>Bay Area</c:v>
                </c:pt>
                <c:pt idx="4">
                  <c:v>Central Coast</c:v>
                </c:pt>
                <c:pt idx="5">
                  <c:v>North Central Valley</c:v>
                </c:pt>
                <c:pt idx="6">
                  <c:v>South San Joaquin Valley</c:v>
                </c:pt>
                <c:pt idx="7">
                  <c:v>Southern California</c:v>
                </c:pt>
              </c:strCache>
            </c:strRef>
          </c:cat>
          <c:val>
            <c:numRef>
              <c:f>'Regions Annual'!$D$2:$D$9</c:f>
              <c:numCache>
                <c:formatCode>General</c:formatCode>
                <c:ptCount val="8"/>
                <c:pt idx="0" formatCode="0%">
                  <c:v>1.4439749304060889E-2</c:v>
                </c:pt>
                <c:pt idx="2" formatCode="0%">
                  <c:v>3.663709988430397E-2</c:v>
                </c:pt>
                <c:pt idx="3" formatCode="0%">
                  <c:v>-9.2506938020353591E-4</c:v>
                </c:pt>
                <c:pt idx="4" formatCode="0%">
                  <c:v>4.0197530864197528E-2</c:v>
                </c:pt>
                <c:pt idx="5" formatCode="0%">
                  <c:v>1.6696163221691762E-2</c:v>
                </c:pt>
                <c:pt idx="6" formatCode="0%">
                  <c:v>-1.7524939336748258E-3</c:v>
                </c:pt>
                <c:pt idx="7" formatCode="0%">
                  <c:v>2.0214516637294233E-2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D8-DA4D-AD64-3BC93A64EB91}"/>
            </c:ext>
          </c:extLst>
        </c:ser>
        <c:ser>
          <c:idx val="2"/>
          <c:order val="2"/>
          <c:tx>
            <c:strRef>
              <c:f>'Regions Annual'!$E$1</c:f>
              <c:strCache>
                <c:ptCount val="1"/>
                <c:pt idx="0">
                  <c:v>2026 YTD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'Regions Annual'!$B$2:$B$9</c:f>
              <c:strCache>
                <c:ptCount val="8"/>
                <c:pt idx="0">
                  <c:v>Statewide</c:v>
                </c:pt>
                <c:pt idx="2">
                  <c:v>Far North</c:v>
                </c:pt>
                <c:pt idx="3">
                  <c:v>Bay Area</c:v>
                </c:pt>
                <c:pt idx="4">
                  <c:v>Central Coast</c:v>
                </c:pt>
                <c:pt idx="5">
                  <c:v>North Central Valley</c:v>
                </c:pt>
                <c:pt idx="6">
                  <c:v>South San Joaquin Valley</c:v>
                </c:pt>
                <c:pt idx="7">
                  <c:v>Southern California</c:v>
                </c:pt>
              </c:strCache>
            </c:strRef>
          </c:cat>
          <c:val>
            <c:numRef>
              <c:f>'Regions Annual'!$E$2:$E$9</c:f>
              <c:numCache>
                <c:formatCode>General</c:formatCode>
                <c:ptCount val="8"/>
                <c:pt idx="0" formatCode="0%">
                  <c:v>1.9498992081085742E-2</c:v>
                </c:pt>
                <c:pt idx="2" formatCode="0%">
                  <c:v>0.14945780292314947</c:v>
                </c:pt>
                <c:pt idx="3" formatCode="0%">
                  <c:v>4.1855398199644567E-2</c:v>
                </c:pt>
                <c:pt idx="4" formatCode="0%">
                  <c:v>6.764441783897035E-2</c:v>
                </c:pt>
                <c:pt idx="5" formatCode="0%">
                  <c:v>4.5479910714285809E-2</c:v>
                </c:pt>
                <c:pt idx="6" formatCode="0%">
                  <c:v>2.2923433874709964E-2</c:v>
                </c:pt>
                <c:pt idx="7" formatCode="0%">
                  <c:v>1.8614128610274117E-2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D8-DA4D-AD64-3BC93A64E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2600128"/>
        <c:axId val="1492605056"/>
      </c:barChart>
      <c:catAx>
        <c:axId val="149260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2605056"/>
        <c:crosses val="autoZero"/>
        <c:auto val="1"/>
        <c:lblAlgn val="ctr"/>
        <c:lblOffset val="100"/>
        <c:noMultiLvlLbl val="0"/>
      </c:catAx>
      <c:valAx>
        <c:axId val="1492605056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260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California Existing SFR Home Sales Growth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'Segments Annual'!$I$1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'Segments Annual'!$E$2:$E$14</c:f>
              <c:strCache>
                <c:ptCount val="13"/>
                <c:pt idx="0">
                  <c:v>All Properties</c:v>
                </c:pt>
                <c:pt idx="2">
                  <c:v>Under $300K</c:v>
                </c:pt>
                <c:pt idx="3">
                  <c:v>$300-399K</c:v>
                </c:pt>
                <c:pt idx="4">
                  <c:v>$400-499K</c:v>
                </c:pt>
                <c:pt idx="5">
                  <c:v>$500-749K</c:v>
                </c:pt>
                <c:pt idx="6">
                  <c:v>$750-$999K</c:v>
                </c:pt>
                <c:pt idx="7">
                  <c:v>$1-$1.99M</c:v>
                </c:pt>
                <c:pt idx="8">
                  <c:v>$2-$2.99M</c:v>
                </c:pt>
                <c:pt idx="9">
                  <c:v>$3-$3.99M</c:v>
                </c:pt>
                <c:pt idx="10">
                  <c:v>$4-$4.99M</c:v>
                </c:pt>
                <c:pt idx="11">
                  <c:v>$5-$9.99M</c:v>
                </c:pt>
                <c:pt idx="12">
                  <c:v>$10M +</c:v>
                </c:pt>
              </c:strCache>
            </c:strRef>
          </c:cat>
          <c:val>
            <c:numRef>
              <c:f>'Segments Annual'!$I$2:$I$14</c:f>
              <c:numCache>
                <c:formatCode>General</c:formatCode>
                <c:ptCount val="13"/>
                <c:pt idx="0" formatCode="0%">
                  <c:v>4.8765142526007832E-2</c:v>
                </c:pt>
                <c:pt idx="2" formatCode="0%">
                  <c:v>-0.14754098360655743</c:v>
                </c:pt>
                <c:pt idx="3" formatCode="0%">
                  <c:v>-0.10250075323892738</c:v>
                </c:pt>
                <c:pt idx="4" formatCode="0%">
                  <c:v>-4.5498106147035977E-2</c:v>
                </c:pt>
                <c:pt idx="5" formatCode="0%">
                  <c:v>1.9290275857528405E-2</c:v>
                </c:pt>
                <c:pt idx="6" formatCode="0%">
                  <c:v>7.4167375515278522E-2</c:v>
                </c:pt>
                <c:pt idx="7" formatCode="0%">
                  <c:v>0.13942248110050803</c:v>
                </c:pt>
                <c:pt idx="8" formatCode="0%">
                  <c:v>0.22389105837588863</c:v>
                </c:pt>
                <c:pt idx="9" formatCode="0%">
                  <c:v>0.26884700665188466</c:v>
                </c:pt>
                <c:pt idx="10" formatCode="0%">
                  <c:v>0.29938271604938271</c:v>
                </c:pt>
                <c:pt idx="11" formatCode="0%">
                  <c:v>0.17934480843975575</c:v>
                </c:pt>
                <c:pt idx="12" formatCode="0%">
                  <c:v>7.6595744680851174E-2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7F-4648-9A38-7813D9C4E5E6}"/>
            </c:ext>
          </c:extLst>
        </c:ser>
        <c:ser>
          <c:idx val="1"/>
          <c:order val="1"/>
          <c:tx>
            <c:strRef>
              <c:f>'Segments Annual'!$J$1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'Segments Annual'!$E$2:$E$14</c:f>
              <c:strCache>
                <c:ptCount val="13"/>
                <c:pt idx="0">
                  <c:v>All Properties</c:v>
                </c:pt>
                <c:pt idx="2">
                  <c:v>Under $300K</c:v>
                </c:pt>
                <c:pt idx="3">
                  <c:v>$300-399K</c:v>
                </c:pt>
                <c:pt idx="4">
                  <c:v>$400-499K</c:v>
                </c:pt>
                <c:pt idx="5">
                  <c:v>$500-749K</c:v>
                </c:pt>
                <c:pt idx="6">
                  <c:v>$750-$999K</c:v>
                </c:pt>
                <c:pt idx="7">
                  <c:v>$1-$1.99M</c:v>
                </c:pt>
                <c:pt idx="8">
                  <c:v>$2-$2.99M</c:v>
                </c:pt>
                <c:pt idx="9">
                  <c:v>$3-$3.99M</c:v>
                </c:pt>
                <c:pt idx="10">
                  <c:v>$4-$4.99M</c:v>
                </c:pt>
                <c:pt idx="11">
                  <c:v>$5-$9.99M</c:v>
                </c:pt>
                <c:pt idx="12">
                  <c:v>$10M +</c:v>
                </c:pt>
              </c:strCache>
            </c:strRef>
          </c:cat>
          <c:val>
            <c:numRef>
              <c:f>'Segments Annual'!$J$2:$J$14</c:f>
              <c:numCache>
                <c:formatCode>General</c:formatCode>
                <c:ptCount val="13"/>
                <c:pt idx="0" formatCode="0%">
                  <c:v>1.4439749304060889E-2</c:v>
                </c:pt>
                <c:pt idx="2" formatCode="0%">
                  <c:v>-4.8413125336202234E-2</c:v>
                </c:pt>
                <c:pt idx="3" formatCode="0%">
                  <c:v>6.7141130656533932E-5</c:v>
                </c:pt>
                <c:pt idx="4" formatCode="0%">
                  <c:v>1.7976668579078314E-2</c:v>
                </c:pt>
                <c:pt idx="5" formatCode="0%">
                  <c:v>1.8731430047798092E-3</c:v>
                </c:pt>
                <c:pt idx="6" formatCode="0%">
                  <c:v>-2.7411445801484025E-4</c:v>
                </c:pt>
                <c:pt idx="7" formatCode="0%">
                  <c:v>1.7272134000435146E-2</c:v>
                </c:pt>
                <c:pt idx="8" formatCode="0%">
                  <c:v>5.81690256074614E-2</c:v>
                </c:pt>
                <c:pt idx="9" formatCode="0%">
                  <c:v>9.8951507208387968E-2</c:v>
                </c:pt>
                <c:pt idx="10" formatCode="0%">
                  <c:v>2.7078384798099764E-2</c:v>
                </c:pt>
                <c:pt idx="11" formatCode="0%">
                  <c:v>0.21845574387947275</c:v>
                </c:pt>
                <c:pt idx="12" formatCode="0%">
                  <c:v>0.33596837944664038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7F-4648-9A38-7813D9C4E5E6}"/>
            </c:ext>
          </c:extLst>
        </c:ser>
        <c:ser>
          <c:idx val="2"/>
          <c:order val="2"/>
          <c:tx>
            <c:strRef>
              <c:f>'Segments Annual'!$K$1</c:f>
              <c:strCache>
                <c:ptCount val="1"/>
                <c:pt idx="0">
                  <c:v>2026 YTD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'Segments Annual'!$E$2:$E$14</c:f>
              <c:strCache>
                <c:ptCount val="13"/>
                <c:pt idx="0">
                  <c:v>All Properties</c:v>
                </c:pt>
                <c:pt idx="2">
                  <c:v>Under $300K</c:v>
                </c:pt>
                <c:pt idx="3">
                  <c:v>$300-399K</c:v>
                </c:pt>
                <c:pt idx="4">
                  <c:v>$400-499K</c:v>
                </c:pt>
                <c:pt idx="5">
                  <c:v>$500-749K</c:v>
                </c:pt>
                <c:pt idx="6">
                  <c:v>$750-$999K</c:v>
                </c:pt>
                <c:pt idx="7">
                  <c:v>$1-$1.99M</c:v>
                </c:pt>
                <c:pt idx="8">
                  <c:v>$2-$2.99M</c:v>
                </c:pt>
                <c:pt idx="9">
                  <c:v>$3-$3.99M</c:v>
                </c:pt>
                <c:pt idx="10">
                  <c:v>$4-$4.99M</c:v>
                </c:pt>
                <c:pt idx="11">
                  <c:v>$5-$9.99M</c:v>
                </c:pt>
                <c:pt idx="12">
                  <c:v>$10M +</c:v>
                </c:pt>
              </c:strCache>
            </c:strRef>
          </c:cat>
          <c:val>
            <c:numRef>
              <c:f>'Segments Annual'!$K$2:$K$14</c:f>
              <c:numCache>
                <c:formatCode>General</c:formatCode>
                <c:ptCount val="13"/>
                <c:pt idx="0" formatCode="0%">
                  <c:v>3.0389432273432604E-2</c:v>
                </c:pt>
                <c:pt idx="2" formatCode="0%">
                  <c:v>-9.4339622641509413E-3</c:v>
                </c:pt>
                <c:pt idx="3" formatCode="0%">
                  <c:v>2.1709218773887873E-2</c:v>
                </c:pt>
                <c:pt idx="4" formatCode="0%">
                  <c:v>5.0542323605054174E-2</c:v>
                </c:pt>
                <c:pt idx="5" formatCode="0%">
                  <c:v>2.605277933745076E-2</c:v>
                </c:pt>
                <c:pt idx="6" formatCode="0%">
                  <c:v>4.096887802774285E-3</c:v>
                </c:pt>
                <c:pt idx="7" formatCode="0%">
                  <c:v>4.4621997944117364E-2</c:v>
                </c:pt>
                <c:pt idx="8" formatCode="0%">
                  <c:v>1.3828589805434888E-2</c:v>
                </c:pt>
                <c:pt idx="9" formatCode="0%">
                  <c:v>2.1225470564677718E-2</c:v>
                </c:pt>
                <c:pt idx="10" formatCode="0%">
                  <c:v>0.17017017017017011</c:v>
                </c:pt>
                <c:pt idx="11" formatCode="0%">
                  <c:v>7.2463768115942129E-2</c:v>
                </c:pt>
                <c:pt idx="12" formatCode="0%">
                  <c:v>0.26797385620915026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7F-4648-9A38-7813D9C4E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1962176"/>
        <c:axId val="1523095232"/>
      </c:barChart>
      <c:catAx>
        <c:axId val="154196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3095232"/>
        <c:crosses val="autoZero"/>
        <c:auto val="1"/>
        <c:lblAlgn val="ctr"/>
        <c:lblOffset val="100"/>
        <c:noMultiLvlLbl val="0"/>
      </c:catAx>
      <c:valAx>
        <c:axId val="152309523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96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California, June 2026: </a:t>
            </a:r>
            <a:r>
              <a:rPr lang="en-US">
                <a:solidFill>
                  <a:schemeClr val="accent3"/>
                </a:solidFill>
              </a:rPr>
              <a:t>$904,640</a:t>
            </a:r>
            <a:r>
              <a:rPr lang="en-US"/>
              <a:t>, </a:t>
            </a:r>
            <a:r>
              <a:rPr lang="en-US">
                <a:solidFill>
                  <a:schemeClr val="accent5"/>
                </a:solidFill>
              </a:rPr>
              <a:t>-2.8%</a:t>
            </a:r>
            <a:r>
              <a:rPr lang="en-US">
                <a:solidFill>
                  <a:schemeClr val="accent6"/>
                </a:solidFill>
              </a:rPr>
              <a:t> </a:t>
            </a:r>
            <a:r>
              <a:rPr lang="en-US"/>
              <a:t>MTM, </a:t>
            </a:r>
            <a:r>
              <a:rPr lang="en-US">
                <a:solidFill>
                  <a:schemeClr val="accent6"/>
                </a:solidFill>
              </a:rPr>
              <a:t>+0.4% </a:t>
            </a:r>
            <a:r>
              <a:rPr lang="en-US"/>
              <a:t>YTY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11589027588763"/>
          <c:y val="0.11415098233038991"/>
          <c:w val="0.83862909580382583"/>
          <c:h val="0.654211694844681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Median Price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2ED8-4725-A211-A930B78B589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ED8-4725-A211-A930B78B589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2ED8-4725-A211-A930B78B589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ED8-4725-A211-A930B78B589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2ED8-4725-A211-A930B78B589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ED8-4725-A211-A930B78B589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2ED8-4725-A211-A930B78B5895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ED8-4725-A211-A930B78B5895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2ED8-4725-A211-A930B78B5895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ED8-4725-A211-A930B78B5895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2ED8-4725-A211-A930B78B5895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ED8-4725-A211-A930B78B5895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ED8-4725-A211-A930B78B5895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2ED8-4725-A211-A930B78B5895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2ED8-4725-A211-A930B78B5895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2ED8-4725-A211-A930B78B5895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2ED8-4725-A211-A930B78B5895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2ED8-4725-A211-A930B78B5895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2ED8-4725-A211-A930B78B5895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2ED8-4725-A211-A930B78B5895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2ED8-4725-A211-A930B78B5895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2ED8-4725-A211-A930B78B5895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2ED8-4725-A211-A930B78B5895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2ED8-4725-A211-A930B78B5895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5-2ED8-4725-A211-A930B78B5895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7-2ED8-4725-A211-A930B78B5895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9-2ED8-4725-A211-A930B78B5895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B-2ED8-4725-A211-A930B78B5895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D-2ED8-4725-A211-A930B78B5895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F-2ED8-4725-A211-A930B78B5895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1-2ED8-4725-A211-A930B78B5895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3-2ED8-4725-A211-A930B78B5895}"/>
              </c:ext>
            </c:extLst>
          </c:dPt>
          <c:dPt>
            <c:idx val="3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5-2ED8-4725-A211-A930B78B5895}"/>
              </c:ext>
            </c:extLst>
          </c:dPt>
          <c:dPt>
            <c:idx val="3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7-2ED8-4725-A211-A930B78B5895}"/>
              </c:ext>
            </c:extLst>
          </c:dPt>
          <c:dPt>
            <c:idx val="3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9-2ED8-4725-A211-A930B78B5895}"/>
              </c:ext>
            </c:extLst>
          </c:dPt>
          <c:dPt>
            <c:idx val="3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B-2ED8-4725-A211-A930B78B5895}"/>
              </c:ext>
            </c:extLst>
          </c:dPt>
          <c:dPt>
            <c:idx val="3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3D-2ED8-4725-A211-A930B78B5895}"/>
              </c:ext>
            </c:extLst>
          </c:dPt>
          <c:dPt>
            <c:idx val="3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3F-2ED8-4725-A211-A930B78B5895}"/>
              </c:ext>
            </c:extLst>
          </c:dPt>
          <c:dPt>
            <c:idx val="3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1-2ED8-4725-A211-A930B78B5895}"/>
              </c:ext>
            </c:extLst>
          </c:dPt>
          <c:dPt>
            <c:idx val="3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3-2ED8-4725-A211-A930B78B5895}"/>
              </c:ext>
            </c:extLst>
          </c:dPt>
          <c:dPt>
            <c:idx val="4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5-2ED8-4725-A211-A930B78B5895}"/>
              </c:ext>
            </c:extLst>
          </c:dPt>
          <c:dPt>
            <c:idx val="4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7-2ED8-4725-A211-A930B78B5895}"/>
              </c:ext>
            </c:extLst>
          </c:dPt>
          <c:dPt>
            <c:idx val="4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9-2ED8-4725-A211-A930B78B5895}"/>
              </c:ext>
            </c:extLst>
          </c:dPt>
          <c:dPt>
            <c:idx val="4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B-2ED8-4725-A211-A930B78B5895}"/>
              </c:ext>
            </c:extLst>
          </c:dPt>
          <c:dPt>
            <c:idx val="4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D-2ED8-4725-A211-A930B78B5895}"/>
              </c:ext>
            </c:extLst>
          </c:dPt>
          <c:dPt>
            <c:idx val="4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F-2ED8-4725-A211-A930B78B5895}"/>
              </c:ext>
            </c:extLst>
          </c:dPt>
          <c:dPt>
            <c:idx val="4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51-2ED8-4725-A211-A930B78B5895}"/>
              </c:ext>
            </c:extLst>
          </c:dPt>
          <c:dPt>
            <c:idx val="4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53-2ED8-4725-A211-A930B78B5895}"/>
              </c:ext>
            </c:extLst>
          </c:dPt>
          <c:dPt>
            <c:idx val="4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4-2ED8-4725-A211-A930B78B5895}"/>
              </c:ext>
            </c:extLst>
          </c:dPt>
          <c:dPt>
            <c:idx val="4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5-2ED8-4725-A211-A930B78B5895}"/>
              </c:ext>
            </c:extLst>
          </c:dPt>
          <c:dPt>
            <c:idx val="5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6-2ED8-4725-A211-A930B78B5895}"/>
              </c:ext>
            </c:extLst>
          </c:dPt>
          <c:dPt>
            <c:idx val="5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7-2ED8-4725-A211-A930B78B5895}"/>
              </c:ext>
            </c:extLst>
          </c:dPt>
          <c:dPt>
            <c:idx val="5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8-2ED8-4725-A211-A930B78B5895}"/>
              </c:ext>
            </c:extLst>
          </c:dPt>
          <c:dPt>
            <c:idx val="5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9-2ED8-4725-A211-A930B78B5895}"/>
              </c:ext>
            </c:extLst>
          </c:dPt>
          <c:dPt>
            <c:idx val="5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A-2ED8-4725-A211-A930B78B5895}"/>
              </c:ext>
            </c:extLst>
          </c:dPt>
          <c:dPt>
            <c:idx val="5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B-2ED8-4725-A211-A930B78B5895}"/>
              </c:ext>
            </c:extLst>
          </c:dPt>
          <c:dPt>
            <c:idx val="5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C-2ED8-4725-A211-A930B78B5895}"/>
              </c:ext>
            </c:extLst>
          </c:dPt>
          <c:dPt>
            <c:idx val="5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D-2ED8-4725-A211-A930B78B5895}"/>
              </c:ext>
            </c:extLst>
          </c:dPt>
          <c:dPt>
            <c:idx val="5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E-2ED8-4725-A211-A930B78B5895}"/>
              </c:ext>
            </c:extLst>
          </c:dPt>
          <c:dPt>
            <c:idx val="5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F-2ED8-4725-A211-A930B78B5895}"/>
              </c:ext>
            </c:extLst>
          </c:dPt>
          <c:dPt>
            <c:idx val="6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1-2ED8-4725-A211-A930B78B5895}"/>
              </c:ext>
            </c:extLst>
          </c:dPt>
          <c:dPt>
            <c:idx val="6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3-2ED8-4725-A211-A930B78B5895}"/>
              </c:ext>
            </c:extLst>
          </c:dPt>
          <c:dPt>
            <c:idx val="6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5-2ED8-4725-A211-A930B78B5895}"/>
              </c:ext>
            </c:extLst>
          </c:dPt>
          <c:dPt>
            <c:idx val="6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7-2ED8-4725-A211-A930B78B5895}"/>
              </c:ext>
            </c:extLst>
          </c:dPt>
          <c:dPt>
            <c:idx val="6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9-2ED8-4725-A211-A930B78B5895}"/>
              </c:ext>
            </c:extLst>
          </c:dPt>
          <c:dPt>
            <c:idx val="6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B-2ED8-4725-A211-A930B78B5895}"/>
              </c:ext>
            </c:extLst>
          </c:dPt>
          <c:dPt>
            <c:idx val="6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D-2ED8-4725-A211-A930B78B5895}"/>
              </c:ext>
            </c:extLst>
          </c:dPt>
          <c:dPt>
            <c:idx val="6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F-2ED8-4725-A211-A930B78B5895}"/>
              </c:ext>
            </c:extLst>
          </c:dPt>
          <c:dPt>
            <c:idx val="6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1-2ED8-4725-A211-A930B78B5895}"/>
              </c:ext>
            </c:extLst>
          </c:dPt>
          <c:dPt>
            <c:idx val="6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3-2ED8-4725-A211-A930B78B5895}"/>
              </c:ext>
            </c:extLst>
          </c:dPt>
          <c:dPt>
            <c:idx val="7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5-2ED8-4725-A211-A930B78B5895}"/>
              </c:ext>
            </c:extLst>
          </c:dPt>
          <c:dPt>
            <c:idx val="7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7-2ED8-4725-A211-A930B78B5895}"/>
              </c:ext>
            </c:extLst>
          </c:dPt>
          <c:dPt>
            <c:idx val="7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9-2ED8-4725-A211-A930B78B5895}"/>
              </c:ext>
            </c:extLst>
          </c:dPt>
          <c:dPt>
            <c:idx val="7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B-2ED8-4725-A211-A930B78B5895}"/>
              </c:ext>
            </c:extLst>
          </c:dPt>
          <c:dPt>
            <c:idx val="7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D-2ED8-4725-A211-A930B78B5895}"/>
              </c:ext>
            </c:extLst>
          </c:dPt>
          <c:dPt>
            <c:idx val="7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F-2ED8-4725-A211-A930B78B5895}"/>
              </c:ext>
            </c:extLst>
          </c:dPt>
          <c:dPt>
            <c:idx val="7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1-2ED8-4725-A211-A930B78B5895}"/>
              </c:ext>
            </c:extLst>
          </c:dPt>
          <c:dPt>
            <c:idx val="7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3-2ED8-4725-A211-A930B78B5895}"/>
              </c:ext>
            </c:extLst>
          </c:dPt>
          <c:dPt>
            <c:idx val="7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5-2ED8-4725-A211-A930B78B5895}"/>
              </c:ext>
            </c:extLst>
          </c:dPt>
          <c:dPt>
            <c:idx val="7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7-2ED8-4725-A211-A930B78B5895}"/>
              </c:ext>
            </c:extLst>
          </c:dPt>
          <c:dPt>
            <c:idx val="8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9-2ED8-4725-A211-A930B78B5895}"/>
              </c:ext>
            </c:extLst>
          </c:dPt>
          <c:dPt>
            <c:idx val="8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B-2ED8-4725-A211-A930B78B5895}"/>
              </c:ext>
            </c:extLst>
          </c:dPt>
          <c:dPt>
            <c:idx val="8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D-2ED8-4725-A211-A930B78B5895}"/>
              </c:ext>
            </c:extLst>
          </c:dPt>
          <c:dPt>
            <c:idx val="8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F-2ED8-4725-A211-A930B78B5895}"/>
              </c:ext>
            </c:extLst>
          </c:dPt>
          <c:dPt>
            <c:idx val="8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1-2ED8-4725-A211-A930B78B5895}"/>
              </c:ext>
            </c:extLst>
          </c:dPt>
          <c:dPt>
            <c:idx val="8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3-2ED8-4725-A211-A930B78B5895}"/>
              </c:ext>
            </c:extLst>
          </c:dPt>
          <c:dPt>
            <c:idx val="8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5-2ED8-4725-A211-A930B78B5895}"/>
              </c:ext>
            </c:extLst>
          </c:dPt>
          <c:dPt>
            <c:idx val="8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7-2ED8-4725-A211-A930B78B5895}"/>
              </c:ext>
            </c:extLst>
          </c:dPt>
          <c:dPt>
            <c:idx val="8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9-2ED8-4725-A211-A930B78B5895}"/>
              </c:ext>
            </c:extLst>
          </c:dPt>
          <c:dPt>
            <c:idx val="8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B-2ED8-4725-A211-A930B78B5895}"/>
              </c:ext>
            </c:extLst>
          </c:dPt>
          <c:dPt>
            <c:idx val="9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D-2ED8-4725-A211-A930B78B5895}"/>
              </c:ext>
            </c:extLst>
          </c:dPt>
          <c:dPt>
            <c:idx val="9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F-2ED8-4725-A211-A930B78B5895}"/>
              </c:ext>
            </c:extLst>
          </c:dPt>
          <c:dPt>
            <c:idx val="9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1-2ED8-4725-A211-A930B78B5895}"/>
              </c:ext>
            </c:extLst>
          </c:dPt>
          <c:dPt>
            <c:idx val="9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3-2ED8-4725-A211-A930B78B5895}"/>
              </c:ext>
            </c:extLst>
          </c:dPt>
          <c:dPt>
            <c:idx val="9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5-2ED8-4725-A211-A930B78B5895}"/>
              </c:ext>
            </c:extLst>
          </c:dPt>
          <c:dPt>
            <c:idx val="9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7-2ED8-4725-A211-A930B78B5895}"/>
              </c:ext>
            </c:extLst>
          </c:dPt>
          <c:dPt>
            <c:idx val="9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8-2ED8-4725-A211-A930B78B5895}"/>
              </c:ext>
            </c:extLst>
          </c:dPt>
          <c:dPt>
            <c:idx val="9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9-2ED8-4725-A211-A930B78B5895}"/>
              </c:ext>
            </c:extLst>
          </c:dPt>
          <c:dPt>
            <c:idx val="9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A-2ED8-4725-A211-A930B78B5895}"/>
              </c:ext>
            </c:extLst>
          </c:dPt>
          <c:dPt>
            <c:idx val="9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B-2ED8-4725-A211-A930B78B5895}"/>
              </c:ext>
            </c:extLst>
          </c:dPt>
          <c:dPt>
            <c:idx val="10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C-2ED8-4725-A211-A930B78B5895}"/>
              </c:ext>
            </c:extLst>
          </c:dPt>
          <c:dPt>
            <c:idx val="10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D-2ED8-4725-A211-A930B78B5895}"/>
              </c:ext>
            </c:extLst>
          </c:dPt>
          <c:dPt>
            <c:idx val="10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E-2ED8-4725-A211-A930B78B5895}"/>
              </c:ext>
            </c:extLst>
          </c:dPt>
          <c:dPt>
            <c:idx val="10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F-2ED8-4725-A211-A930B78B5895}"/>
              </c:ext>
            </c:extLst>
          </c:dPt>
          <c:dPt>
            <c:idx val="10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0-2ED8-4725-A211-A930B78B5895}"/>
              </c:ext>
            </c:extLst>
          </c:dPt>
          <c:dPt>
            <c:idx val="10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1-2ED8-4725-A211-A930B78B5895}"/>
              </c:ext>
            </c:extLst>
          </c:dPt>
          <c:dPt>
            <c:idx val="10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2-2ED8-4725-A211-A930B78B5895}"/>
              </c:ext>
            </c:extLst>
          </c:dPt>
          <c:dPt>
            <c:idx val="10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3-2ED8-4725-A211-A930B78B5895}"/>
              </c:ext>
            </c:extLst>
          </c:dPt>
          <c:dPt>
            <c:idx val="10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5-2ED8-4725-A211-A930B78B5895}"/>
              </c:ext>
            </c:extLst>
          </c:dPt>
          <c:dPt>
            <c:idx val="10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7-2ED8-4725-A211-A930B78B5895}"/>
              </c:ext>
            </c:extLst>
          </c:dPt>
          <c:dPt>
            <c:idx val="1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9-2ED8-4725-A211-A930B78B5895}"/>
              </c:ext>
            </c:extLst>
          </c:dPt>
          <c:dPt>
            <c:idx val="11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B-2ED8-4725-A211-A930B78B5895}"/>
              </c:ext>
            </c:extLst>
          </c:dPt>
          <c:dPt>
            <c:idx val="1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D-2ED8-4725-A211-A930B78B5895}"/>
              </c:ext>
            </c:extLst>
          </c:dPt>
          <c:dPt>
            <c:idx val="1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F-2ED8-4725-A211-A930B78B5895}"/>
              </c:ext>
            </c:extLst>
          </c:dPt>
          <c:dPt>
            <c:idx val="11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1-2ED8-4725-A211-A930B78B5895}"/>
              </c:ext>
            </c:extLst>
          </c:dPt>
          <c:dPt>
            <c:idx val="1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3-2ED8-4725-A211-A930B78B5895}"/>
              </c:ext>
            </c:extLst>
          </c:dPt>
          <c:dPt>
            <c:idx val="1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5-2ED8-4725-A211-A930B78B5895}"/>
              </c:ext>
            </c:extLst>
          </c:dPt>
          <c:dPt>
            <c:idx val="11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7-2ED8-4725-A211-A930B78B5895}"/>
              </c:ext>
            </c:extLst>
          </c:dPt>
          <c:dPt>
            <c:idx val="11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9-2ED8-4725-A211-A930B78B5895}"/>
              </c:ext>
            </c:extLst>
          </c:dPt>
          <c:dPt>
            <c:idx val="1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B-2ED8-4725-A211-A930B78B5895}"/>
              </c:ext>
            </c:extLst>
          </c:dPt>
          <c:dPt>
            <c:idx val="12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D-2ED8-4725-A211-A930B78B5895}"/>
              </c:ext>
            </c:extLst>
          </c:dPt>
          <c:dPt>
            <c:idx val="12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F-2ED8-4725-A211-A930B78B5895}"/>
              </c:ext>
            </c:extLst>
          </c:dPt>
          <c:dPt>
            <c:idx val="12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1-2ED8-4725-A211-A930B78B5895}"/>
              </c:ext>
            </c:extLst>
          </c:dPt>
          <c:dPt>
            <c:idx val="12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3-2ED8-4725-A211-A930B78B5895}"/>
              </c:ext>
            </c:extLst>
          </c:dPt>
          <c:dPt>
            <c:idx val="12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5-2ED8-4725-A211-A930B78B5895}"/>
              </c:ext>
            </c:extLst>
          </c:dPt>
          <c:dPt>
            <c:idx val="12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7-2ED8-4725-A211-A930B78B5895}"/>
              </c:ext>
            </c:extLst>
          </c:dPt>
          <c:dPt>
            <c:idx val="12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9-2ED8-4725-A211-A930B78B5895}"/>
              </c:ext>
            </c:extLst>
          </c:dPt>
          <c:dPt>
            <c:idx val="12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B-2ED8-4725-A211-A930B78B5895}"/>
              </c:ext>
            </c:extLst>
          </c:dPt>
          <c:dPt>
            <c:idx val="12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D-2ED8-4725-A211-A930B78B5895}"/>
              </c:ext>
            </c:extLst>
          </c:dPt>
          <c:dPt>
            <c:idx val="12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F-2ED8-4725-A211-A930B78B5895}"/>
              </c:ext>
            </c:extLst>
          </c:dPt>
          <c:dPt>
            <c:idx val="13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1-2ED8-4725-A211-A930B78B5895}"/>
              </c:ext>
            </c:extLst>
          </c:dPt>
          <c:dPt>
            <c:idx val="13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3-2ED8-4725-A211-A930B78B5895}"/>
              </c:ext>
            </c:extLst>
          </c:dPt>
          <c:dPt>
            <c:idx val="14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1-E506-4FF0-A77F-D366DC9DB273}"/>
              </c:ext>
            </c:extLst>
          </c:dPt>
          <c:dPt>
            <c:idx val="14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3-E506-4FF0-A77F-D366DC9DB273}"/>
              </c:ext>
            </c:extLst>
          </c:dPt>
          <c:dPt>
            <c:idx val="14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5-E506-4FF0-A77F-D366DC9DB273}"/>
              </c:ext>
            </c:extLst>
          </c:dPt>
          <c:dPt>
            <c:idx val="14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7-E506-4FF0-A77F-D366DC9DB273}"/>
              </c:ext>
            </c:extLst>
          </c:dPt>
          <c:dPt>
            <c:idx val="14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9-E506-4FF0-A77F-D366DC9DB273}"/>
              </c:ext>
            </c:extLst>
          </c:dPt>
          <c:dPt>
            <c:idx val="14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B-E506-4FF0-A77F-D366DC9DB273}"/>
              </c:ext>
            </c:extLst>
          </c:dPt>
          <c:dPt>
            <c:idx val="15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D-E506-4FF0-A77F-D366DC9DB273}"/>
              </c:ext>
            </c:extLst>
          </c:dPt>
          <c:dPt>
            <c:idx val="15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F-E506-4FF0-A77F-D366DC9DB273}"/>
              </c:ext>
            </c:extLst>
          </c:dPt>
          <c:dPt>
            <c:idx val="15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1-E506-4FF0-A77F-D366DC9DB273}"/>
              </c:ext>
            </c:extLst>
          </c:dPt>
          <c:dPt>
            <c:idx val="15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3-E506-4FF0-A77F-D366DC9DB273}"/>
              </c:ext>
            </c:extLst>
          </c:dPt>
          <c:dPt>
            <c:idx val="15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5-E506-4FF0-A77F-D366DC9DB273}"/>
              </c:ext>
            </c:extLst>
          </c:dPt>
          <c:dPt>
            <c:idx val="15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7-E506-4FF0-A77F-D366DC9DB273}"/>
              </c:ext>
            </c:extLst>
          </c:dPt>
          <c:dPt>
            <c:idx val="156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D-2ED8-4725-A211-A930B78B5895}"/>
              </c:ext>
            </c:extLst>
          </c:dPt>
          <c:dPt>
            <c:idx val="15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F-2ED8-4725-A211-A930B78B5895}"/>
              </c:ext>
            </c:extLst>
          </c:dPt>
          <c:dPt>
            <c:idx val="15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1-2ED8-4725-A211-A930B78B5895}"/>
              </c:ext>
            </c:extLst>
          </c:dPt>
          <c:dPt>
            <c:idx val="15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3-2ED8-4725-A211-A930B78B5895}"/>
              </c:ext>
            </c:extLst>
          </c:dPt>
          <c:dPt>
            <c:idx val="16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5-2ED8-4725-A211-A930B78B5895}"/>
              </c:ext>
            </c:extLst>
          </c:dPt>
          <c:dPt>
            <c:idx val="16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7-2ED8-4725-A211-A930B78B5895}"/>
              </c:ext>
            </c:extLst>
          </c:dPt>
          <c:dPt>
            <c:idx val="16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9-2ED8-4725-A211-A930B78B5895}"/>
              </c:ext>
            </c:extLst>
          </c:dPt>
          <c:dPt>
            <c:idx val="16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B-2ED8-4725-A211-A930B78B5895}"/>
              </c:ext>
            </c:extLst>
          </c:dPt>
          <c:dPt>
            <c:idx val="16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D-2ED8-4725-A211-A930B78B5895}"/>
              </c:ext>
            </c:extLst>
          </c:dPt>
          <c:dPt>
            <c:idx val="16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F-2ED8-4725-A211-A930B78B5895}"/>
              </c:ext>
            </c:extLst>
          </c:dPt>
          <c:dPt>
            <c:idx val="16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1-2ED8-4725-A211-A930B78B5895}"/>
              </c:ext>
            </c:extLst>
          </c:dPt>
          <c:dPt>
            <c:idx val="16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3-2ED8-4725-A211-A930B78B5895}"/>
              </c:ext>
            </c:extLst>
          </c:dPt>
          <c:dPt>
            <c:idx val="16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5-2ED8-4725-A211-A930B78B5895}"/>
              </c:ext>
            </c:extLst>
          </c:dPt>
          <c:dPt>
            <c:idx val="16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7-2ED8-4725-A211-A930B78B5895}"/>
              </c:ext>
            </c:extLst>
          </c:dPt>
          <c:dPt>
            <c:idx val="17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9-2ED8-4725-A211-A930B78B5895}"/>
              </c:ext>
            </c:extLst>
          </c:dPt>
          <c:dPt>
            <c:idx val="17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B-2ED8-4725-A211-A930B78B5895}"/>
              </c:ext>
            </c:extLst>
          </c:dPt>
          <c:dPt>
            <c:idx val="17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D-2ED8-4725-A211-A930B78B5895}"/>
              </c:ext>
            </c:extLst>
          </c:dPt>
          <c:dPt>
            <c:idx val="17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F-2ED8-4725-A211-A930B78B5895}"/>
              </c:ext>
            </c:extLst>
          </c:dPt>
          <c:dPt>
            <c:idx val="17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1-2ED8-4725-A211-A930B78B5895}"/>
              </c:ext>
            </c:extLst>
          </c:dPt>
          <c:dPt>
            <c:idx val="17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3-2ED8-4725-A211-A930B78B5895}"/>
              </c:ext>
            </c:extLst>
          </c:dPt>
          <c:dPt>
            <c:idx val="17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5-2ED8-4725-A211-A930B78B5895}"/>
              </c:ext>
            </c:extLst>
          </c:dPt>
          <c:dPt>
            <c:idx val="17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7-2ED8-4725-A211-A930B78B5895}"/>
              </c:ext>
            </c:extLst>
          </c:dPt>
          <c:dPt>
            <c:idx val="17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9-2ED8-4725-A211-A930B78B5895}"/>
              </c:ext>
            </c:extLst>
          </c:dPt>
          <c:dPt>
            <c:idx val="17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B-2ED8-4725-A211-A930B78B5895}"/>
              </c:ext>
            </c:extLst>
          </c:dPt>
          <c:dPt>
            <c:idx val="19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9-E506-4FF0-A77F-D366DC9DB273}"/>
              </c:ext>
            </c:extLst>
          </c:dPt>
          <c:dPt>
            <c:idx val="19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B-E506-4FF0-A77F-D366DC9DB273}"/>
              </c:ext>
            </c:extLst>
          </c:dPt>
          <c:dPt>
            <c:idx val="19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D-E506-4FF0-A77F-D366DC9DB273}"/>
              </c:ext>
            </c:extLst>
          </c:dPt>
          <c:dPt>
            <c:idx val="19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F-E506-4FF0-A77F-D366DC9DB273}"/>
              </c:ext>
            </c:extLst>
          </c:dPt>
          <c:dPt>
            <c:idx val="19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1-E506-4FF0-A77F-D366DC9DB273}"/>
              </c:ext>
            </c:extLst>
          </c:dPt>
          <c:dPt>
            <c:idx val="19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3-E506-4FF0-A77F-D366DC9DB273}"/>
              </c:ext>
            </c:extLst>
          </c:dPt>
          <c:dPt>
            <c:idx val="19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5-E506-4FF0-A77F-D366DC9DB273}"/>
              </c:ext>
            </c:extLst>
          </c:dPt>
          <c:dPt>
            <c:idx val="19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7-E506-4FF0-A77F-D366DC9DB273}"/>
              </c:ext>
            </c:extLst>
          </c:dPt>
          <c:dPt>
            <c:idx val="20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9-E506-4FF0-A77F-D366DC9DB273}"/>
              </c:ext>
            </c:extLst>
          </c:dPt>
          <c:dPt>
            <c:idx val="20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B-E506-4FF0-A77F-D366DC9DB273}"/>
              </c:ext>
            </c:extLst>
          </c:dPt>
          <c:dPt>
            <c:idx val="20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D-E506-4FF0-A77F-D366DC9DB273}"/>
              </c:ext>
            </c:extLst>
          </c:dPt>
          <c:dPt>
            <c:idx val="20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F-E506-4FF0-A77F-D366DC9DB273}"/>
              </c:ext>
            </c:extLst>
          </c:dPt>
          <c:dPt>
            <c:idx val="20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5-2ED8-4725-A211-A930B78B5895}"/>
              </c:ext>
            </c:extLst>
          </c:dPt>
          <c:dPt>
            <c:idx val="20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7-2ED8-4725-A211-A930B78B5895}"/>
              </c:ext>
            </c:extLst>
          </c:dPt>
          <c:dPt>
            <c:idx val="20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9-2ED8-4725-A211-A930B78B5895}"/>
              </c:ext>
            </c:extLst>
          </c:dPt>
          <c:dPt>
            <c:idx val="20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B-2ED8-4725-A211-A930B78B5895}"/>
              </c:ext>
            </c:extLst>
          </c:dPt>
          <c:dPt>
            <c:idx val="20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D-2ED8-4725-A211-A930B78B5895}"/>
              </c:ext>
            </c:extLst>
          </c:dPt>
          <c:dPt>
            <c:idx val="20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F-2ED8-4725-A211-A930B78B5895}"/>
              </c:ext>
            </c:extLst>
          </c:dPt>
          <c:dPt>
            <c:idx val="2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1-2ED8-4725-A211-A930B78B5895}"/>
              </c:ext>
            </c:extLst>
          </c:dPt>
          <c:dPt>
            <c:idx val="21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3-2ED8-4725-A211-A930B78B5895}"/>
              </c:ext>
            </c:extLst>
          </c:dPt>
          <c:dPt>
            <c:idx val="2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5-2ED8-4725-A211-A930B78B5895}"/>
              </c:ext>
            </c:extLst>
          </c:dPt>
          <c:dPt>
            <c:idx val="2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7-2ED8-4725-A211-A930B78B5895}"/>
              </c:ext>
            </c:extLst>
          </c:dPt>
          <c:dPt>
            <c:idx val="21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9-2ED8-4725-A211-A930B78B5895}"/>
              </c:ext>
            </c:extLst>
          </c:dPt>
          <c:dPt>
            <c:idx val="2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B-2ED8-4725-A211-A930B78B5895}"/>
              </c:ext>
            </c:extLst>
          </c:dPt>
          <c:dPt>
            <c:idx val="21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D-2ED8-4725-A211-A930B78B5895}"/>
              </c:ext>
            </c:extLst>
          </c:dPt>
          <c:dPt>
            <c:idx val="21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F-AD04-4B43-A2D0-427C67719EC4}"/>
              </c:ext>
            </c:extLst>
          </c:dPt>
          <c:dPt>
            <c:idx val="21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1-84FC-4197-BA61-3DC473448BAA}"/>
              </c:ext>
            </c:extLst>
          </c:dPt>
          <c:dPt>
            <c:idx val="21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3-1DF8-4DEB-A91B-5F1E42EBDE9F}"/>
              </c:ext>
            </c:extLst>
          </c:dPt>
          <c:dPt>
            <c:idx val="22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5-5F25-407C-AAB5-5CC847CC28B7}"/>
              </c:ext>
            </c:extLst>
          </c:dPt>
          <c:dPt>
            <c:idx val="22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7-3A30-4D01-9EDA-AABE1AA5243B}"/>
              </c:ext>
            </c:extLst>
          </c:dPt>
          <c:dPt>
            <c:idx val="22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9-31A1-479A-B0B4-EF14AD33FC3F}"/>
              </c:ext>
            </c:extLst>
          </c:dPt>
          <c:dPt>
            <c:idx val="22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B-07DB-4927-8EFE-C40847B2EDC9}"/>
              </c:ext>
            </c:extLst>
          </c:dPt>
          <c:dPt>
            <c:idx val="22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D-73D2-45EA-9A63-8EEA93B7F96E}"/>
              </c:ext>
            </c:extLst>
          </c:dPt>
          <c:dPt>
            <c:idx val="22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F-04F9-42DB-9BB0-5CE3EBB03684}"/>
              </c:ext>
            </c:extLst>
          </c:dPt>
          <c:dPt>
            <c:idx val="22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1-A689-4D56-A0F8-EA8D726EBE16}"/>
              </c:ext>
            </c:extLst>
          </c:dPt>
          <c:dPt>
            <c:idx val="22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3-52C2-4CA5-8D4E-71C2214C5CA9}"/>
              </c:ext>
            </c:extLst>
          </c:dPt>
          <c:dPt>
            <c:idx val="24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1-E506-4FF0-A77F-D366DC9DB273}"/>
              </c:ext>
            </c:extLst>
          </c:dPt>
          <c:dPt>
            <c:idx val="24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3-E506-4FF0-A77F-D366DC9DB273}"/>
              </c:ext>
            </c:extLst>
          </c:dPt>
          <c:dPt>
            <c:idx val="24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5-1FB7-49C3-AB2D-FD977809E9EF}"/>
              </c:ext>
            </c:extLst>
          </c:dPt>
          <c:dPt>
            <c:idx val="24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7-7BF4-4C10-BF06-AF9350C7E39A}"/>
              </c:ext>
            </c:extLst>
          </c:dPt>
          <c:dPt>
            <c:idx val="24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9-77D3-4E7D-B7EF-4EB7B892795C}"/>
              </c:ext>
            </c:extLst>
          </c:dPt>
          <c:dPt>
            <c:idx val="24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B-3A73-4335-A3D1-37D738A67333}"/>
              </c:ext>
            </c:extLst>
          </c:dPt>
          <c:trendline>
            <c:name>600000</c:name>
            <c:spPr>
              <a:ln>
                <a:noFill/>
              </a:ln>
            </c:spPr>
            <c:trendlineType val="linear"/>
            <c:dispRSqr val="0"/>
            <c:dispEq val="0"/>
          </c:trendline>
          <c:cat>
            <c:numRef>
              <c:f>Sheet1!$A$74:$A$319</c:f>
              <c:numCache>
                <c:formatCode>mmm\-yy</c:formatCode>
                <c:ptCount val="24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  <c:pt idx="156">
                  <c:v>43466</c:v>
                </c:pt>
                <c:pt idx="157">
                  <c:v>43497</c:v>
                </c:pt>
                <c:pt idx="158">
                  <c:v>43525</c:v>
                </c:pt>
                <c:pt idx="159">
                  <c:v>43556</c:v>
                </c:pt>
                <c:pt idx="160">
                  <c:v>43586</c:v>
                </c:pt>
                <c:pt idx="161">
                  <c:v>43617</c:v>
                </c:pt>
                <c:pt idx="162">
                  <c:v>43647</c:v>
                </c:pt>
                <c:pt idx="163">
                  <c:v>43678</c:v>
                </c:pt>
                <c:pt idx="164">
                  <c:v>43709</c:v>
                </c:pt>
                <c:pt idx="165">
                  <c:v>43739</c:v>
                </c:pt>
                <c:pt idx="166">
                  <c:v>43770</c:v>
                </c:pt>
                <c:pt idx="167">
                  <c:v>43800</c:v>
                </c:pt>
                <c:pt idx="168">
                  <c:v>43831</c:v>
                </c:pt>
                <c:pt idx="169">
                  <c:v>43862</c:v>
                </c:pt>
                <c:pt idx="170">
                  <c:v>43891</c:v>
                </c:pt>
                <c:pt idx="171">
                  <c:v>43922</c:v>
                </c:pt>
                <c:pt idx="172">
                  <c:v>43952</c:v>
                </c:pt>
                <c:pt idx="173">
                  <c:v>43983</c:v>
                </c:pt>
                <c:pt idx="174">
                  <c:v>44013</c:v>
                </c:pt>
                <c:pt idx="175">
                  <c:v>44044</c:v>
                </c:pt>
                <c:pt idx="176">
                  <c:v>44075</c:v>
                </c:pt>
                <c:pt idx="177">
                  <c:v>44105</c:v>
                </c:pt>
                <c:pt idx="178">
                  <c:v>44136</c:v>
                </c:pt>
                <c:pt idx="179">
                  <c:v>44166</c:v>
                </c:pt>
                <c:pt idx="180">
                  <c:v>44197</c:v>
                </c:pt>
                <c:pt idx="181">
                  <c:v>44228</c:v>
                </c:pt>
                <c:pt idx="182">
                  <c:v>44256</c:v>
                </c:pt>
                <c:pt idx="183">
                  <c:v>44287</c:v>
                </c:pt>
                <c:pt idx="184">
                  <c:v>44317</c:v>
                </c:pt>
                <c:pt idx="185">
                  <c:v>44348</c:v>
                </c:pt>
                <c:pt idx="186">
                  <c:v>44378</c:v>
                </c:pt>
                <c:pt idx="187">
                  <c:v>44409</c:v>
                </c:pt>
                <c:pt idx="188">
                  <c:v>44440</c:v>
                </c:pt>
                <c:pt idx="189">
                  <c:v>44470</c:v>
                </c:pt>
                <c:pt idx="190">
                  <c:v>44501</c:v>
                </c:pt>
                <c:pt idx="191">
                  <c:v>44531</c:v>
                </c:pt>
                <c:pt idx="192">
                  <c:v>44562</c:v>
                </c:pt>
                <c:pt idx="193">
                  <c:v>44593</c:v>
                </c:pt>
                <c:pt idx="194">
                  <c:v>44621</c:v>
                </c:pt>
                <c:pt idx="195">
                  <c:v>44652</c:v>
                </c:pt>
                <c:pt idx="196">
                  <c:v>44682</c:v>
                </c:pt>
                <c:pt idx="197">
                  <c:v>44713</c:v>
                </c:pt>
                <c:pt idx="198">
                  <c:v>44743</c:v>
                </c:pt>
                <c:pt idx="199">
                  <c:v>44774</c:v>
                </c:pt>
                <c:pt idx="200">
                  <c:v>44805</c:v>
                </c:pt>
                <c:pt idx="201">
                  <c:v>44835</c:v>
                </c:pt>
                <c:pt idx="202">
                  <c:v>44866</c:v>
                </c:pt>
                <c:pt idx="203">
                  <c:v>44896</c:v>
                </c:pt>
                <c:pt idx="204">
                  <c:v>44927</c:v>
                </c:pt>
                <c:pt idx="205">
                  <c:v>44958</c:v>
                </c:pt>
                <c:pt idx="206">
                  <c:v>44986</c:v>
                </c:pt>
                <c:pt idx="207">
                  <c:v>45017</c:v>
                </c:pt>
                <c:pt idx="208">
                  <c:v>45047</c:v>
                </c:pt>
                <c:pt idx="209">
                  <c:v>45078</c:v>
                </c:pt>
                <c:pt idx="210">
                  <c:v>45108</c:v>
                </c:pt>
                <c:pt idx="211">
                  <c:v>45139</c:v>
                </c:pt>
                <c:pt idx="212">
                  <c:v>45170</c:v>
                </c:pt>
                <c:pt idx="213">
                  <c:v>45200</c:v>
                </c:pt>
                <c:pt idx="214">
                  <c:v>45231</c:v>
                </c:pt>
                <c:pt idx="215">
                  <c:v>45261</c:v>
                </c:pt>
                <c:pt idx="216">
                  <c:v>45292</c:v>
                </c:pt>
                <c:pt idx="217">
                  <c:v>45323</c:v>
                </c:pt>
                <c:pt idx="218">
                  <c:v>45352</c:v>
                </c:pt>
                <c:pt idx="219">
                  <c:v>45383</c:v>
                </c:pt>
                <c:pt idx="220">
                  <c:v>45413</c:v>
                </c:pt>
                <c:pt idx="221">
                  <c:v>45444</c:v>
                </c:pt>
                <c:pt idx="222">
                  <c:v>45474</c:v>
                </c:pt>
                <c:pt idx="223">
                  <c:v>45505</c:v>
                </c:pt>
                <c:pt idx="224">
                  <c:v>45536</c:v>
                </c:pt>
                <c:pt idx="225">
                  <c:v>45566</c:v>
                </c:pt>
                <c:pt idx="226">
                  <c:v>45597</c:v>
                </c:pt>
                <c:pt idx="227">
                  <c:v>45627</c:v>
                </c:pt>
                <c:pt idx="228">
                  <c:v>45658</c:v>
                </c:pt>
                <c:pt idx="229">
                  <c:v>45689</c:v>
                </c:pt>
                <c:pt idx="230">
                  <c:v>45717</c:v>
                </c:pt>
                <c:pt idx="231">
                  <c:v>45748</c:v>
                </c:pt>
                <c:pt idx="232">
                  <c:v>45778</c:v>
                </c:pt>
                <c:pt idx="233">
                  <c:v>45809</c:v>
                </c:pt>
                <c:pt idx="234">
                  <c:v>45839</c:v>
                </c:pt>
                <c:pt idx="235">
                  <c:v>45870</c:v>
                </c:pt>
                <c:pt idx="236">
                  <c:v>45901</c:v>
                </c:pt>
                <c:pt idx="237">
                  <c:v>45931</c:v>
                </c:pt>
                <c:pt idx="238">
                  <c:v>45962</c:v>
                </c:pt>
                <c:pt idx="239">
                  <c:v>45992</c:v>
                </c:pt>
                <c:pt idx="240">
                  <c:v>46023</c:v>
                </c:pt>
                <c:pt idx="241">
                  <c:v>46054</c:v>
                </c:pt>
                <c:pt idx="242">
                  <c:v>46082</c:v>
                </c:pt>
                <c:pt idx="243">
                  <c:v>46113</c:v>
                </c:pt>
                <c:pt idx="244">
                  <c:v>46143</c:v>
                </c:pt>
                <c:pt idx="245">
                  <c:v>46174</c:v>
                </c:pt>
              </c:numCache>
            </c:numRef>
          </c:cat>
          <c:val>
            <c:numRef>
              <c:f>Sheet1!$B$74:$B$319</c:f>
              <c:numCache>
                <c:formatCode>_("$"* #,##0_);_("$"* \(#,##0\);_("$"* "-"??_);_(@_)</c:formatCode>
                <c:ptCount val="246"/>
                <c:pt idx="0">
                  <c:v>549460</c:v>
                </c:pt>
                <c:pt idx="1">
                  <c:v>534400</c:v>
                </c:pt>
                <c:pt idx="2">
                  <c:v>562130</c:v>
                </c:pt>
                <c:pt idx="3">
                  <c:v>562820</c:v>
                </c:pt>
                <c:pt idx="4">
                  <c:v>563860</c:v>
                </c:pt>
                <c:pt idx="5">
                  <c:v>575850</c:v>
                </c:pt>
                <c:pt idx="6">
                  <c:v>567860</c:v>
                </c:pt>
                <c:pt idx="7">
                  <c:v>577300</c:v>
                </c:pt>
                <c:pt idx="8">
                  <c:v>557150</c:v>
                </c:pt>
                <c:pt idx="9">
                  <c:v>552020</c:v>
                </c:pt>
                <c:pt idx="10">
                  <c:v>554500</c:v>
                </c:pt>
                <c:pt idx="11">
                  <c:v>569350</c:v>
                </c:pt>
                <c:pt idx="12">
                  <c:v>551220</c:v>
                </c:pt>
                <c:pt idx="13">
                  <c:v>554280</c:v>
                </c:pt>
                <c:pt idx="14">
                  <c:v>582930</c:v>
                </c:pt>
                <c:pt idx="15">
                  <c:v>594110</c:v>
                </c:pt>
                <c:pt idx="16">
                  <c:v>594530</c:v>
                </c:pt>
                <c:pt idx="17">
                  <c:v>591280</c:v>
                </c:pt>
                <c:pt idx="18">
                  <c:v>587560</c:v>
                </c:pt>
                <c:pt idx="19">
                  <c:v>588760</c:v>
                </c:pt>
                <c:pt idx="20">
                  <c:v>535760</c:v>
                </c:pt>
                <c:pt idx="21">
                  <c:v>501730</c:v>
                </c:pt>
                <c:pt idx="22">
                  <c:v>490511</c:v>
                </c:pt>
                <c:pt idx="23">
                  <c:v>480820</c:v>
                </c:pt>
                <c:pt idx="24">
                  <c:v>427200</c:v>
                </c:pt>
                <c:pt idx="25">
                  <c:v>418260</c:v>
                </c:pt>
                <c:pt idx="26">
                  <c:v>414520</c:v>
                </c:pt>
                <c:pt idx="27">
                  <c:v>404590</c:v>
                </c:pt>
                <c:pt idx="28">
                  <c:v>386620</c:v>
                </c:pt>
                <c:pt idx="29">
                  <c:v>373100</c:v>
                </c:pt>
                <c:pt idx="30">
                  <c:v>355000</c:v>
                </c:pt>
                <c:pt idx="31">
                  <c:v>352730</c:v>
                </c:pt>
                <c:pt idx="32">
                  <c:v>319310</c:v>
                </c:pt>
                <c:pt idx="33">
                  <c:v>307210</c:v>
                </c:pt>
                <c:pt idx="34">
                  <c:v>287880</c:v>
                </c:pt>
                <c:pt idx="35">
                  <c:v>283060</c:v>
                </c:pt>
                <c:pt idx="36">
                  <c:v>249960</c:v>
                </c:pt>
                <c:pt idx="37">
                  <c:v>245230</c:v>
                </c:pt>
                <c:pt idx="38">
                  <c:v>249790</c:v>
                </c:pt>
                <c:pt idx="39">
                  <c:v>253110</c:v>
                </c:pt>
                <c:pt idx="40">
                  <c:v>263440</c:v>
                </c:pt>
                <c:pt idx="41">
                  <c:v>274640</c:v>
                </c:pt>
                <c:pt idx="42">
                  <c:v>285310</c:v>
                </c:pt>
                <c:pt idx="43">
                  <c:v>293400</c:v>
                </c:pt>
                <c:pt idx="44">
                  <c:v>296610</c:v>
                </c:pt>
                <c:pt idx="45">
                  <c:v>297500</c:v>
                </c:pt>
                <c:pt idx="46">
                  <c:v>304550</c:v>
                </c:pt>
                <c:pt idx="47">
                  <c:v>306860</c:v>
                </c:pt>
                <c:pt idx="48">
                  <c:v>284600</c:v>
                </c:pt>
                <c:pt idx="49">
                  <c:v>279850</c:v>
                </c:pt>
                <c:pt idx="50">
                  <c:v>300090</c:v>
                </c:pt>
                <c:pt idx="51">
                  <c:v>307000</c:v>
                </c:pt>
                <c:pt idx="52">
                  <c:v>327460</c:v>
                </c:pt>
                <c:pt idx="53">
                  <c:v>313890</c:v>
                </c:pt>
                <c:pt idx="54">
                  <c:v>318550</c:v>
                </c:pt>
                <c:pt idx="55">
                  <c:v>320860</c:v>
                </c:pt>
                <c:pt idx="56">
                  <c:v>313460</c:v>
                </c:pt>
                <c:pt idx="57">
                  <c:v>305150</c:v>
                </c:pt>
                <c:pt idx="58">
                  <c:v>296480</c:v>
                </c:pt>
                <c:pt idx="59">
                  <c:v>304770</c:v>
                </c:pt>
                <c:pt idx="60">
                  <c:v>279220</c:v>
                </c:pt>
                <c:pt idx="61">
                  <c:v>271370</c:v>
                </c:pt>
                <c:pt idx="62">
                  <c:v>286550</c:v>
                </c:pt>
                <c:pt idx="63">
                  <c:v>294140</c:v>
                </c:pt>
                <c:pt idx="64">
                  <c:v>292850</c:v>
                </c:pt>
                <c:pt idx="65">
                  <c:v>296410</c:v>
                </c:pt>
                <c:pt idx="66">
                  <c:v>296160</c:v>
                </c:pt>
                <c:pt idx="67">
                  <c:v>297660</c:v>
                </c:pt>
                <c:pt idx="68">
                  <c:v>288700</c:v>
                </c:pt>
                <c:pt idx="69">
                  <c:v>277450</c:v>
                </c:pt>
                <c:pt idx="70">
                  <c:v>279910</c:v>
                </c:pt>
                <c:pt idx="71">
                  <c:v>288950</c:v>
                </c:pt>
                <c:pt idx="72">
                  <c:v>271490</c:v>
                </c:pt>
                <c:pt idx="73">
                  <c:v>268810</c:v>
                </c:pt>
                <c:pt idx="74">
                  <c:v>295630</c:v>
                </c:pt>
                <c:pt idx="75">
                  <c:v>312500</c:v>
                </c:pt>
                <c:pt idx="76">
                  <c:v>316460</c:v>
                </c:pt>
                <c:pt idx="77">
                  <c:v>320990</c:v>
                </c:pt>
                <c:pt idx="78">
                  <c:v>334220</c:v>
                </c:pt>
                <c:pt idx="79">
                  <c:v>343800</c:v>
                </c:pt>
                <c:pt idx="80">
                  <c:v>344760</c:v>
                </c:pt>
                <c:pt idx="81">
                  <c:v>340910</c:v>
                </c:pt>
                <c:pt idx="82">
                  <c:v>345560</c:v>
                </c:pt>
                <c:pt idx="83">
                  <c:v>365840</c:v>
                </c:pt>
                <c:pt idx="84">
                  <c:v>336650</c:v>
                </c:pt>
                <c:pt idx="85">
                  <c:v>333180.31969510973</c:v>
                </c:pt>
                <c:pt idx="86">
                  <c:v>379000</c:v>
                </c:pt>
                <c:pt idx="87">
                  <c:v>402830</c:v>
                </c:pt>
                <c:pt idx="88">
                  <c:v>417140</c:v>
                </c:pt>
                <c:pt idx="89">
                  <c:v>428700</c:v>
                </c:pt>
                <c:pt idx="90">
                  <c:v>433740</c:v>
                </c:pt>
                <c:pt idx="91">
                  <c:v>441010</c:v>
                </c:pt>
                <c:pt idx="92">
                  <c:v>428900</c:v>
                </c:pt>
                <c:pt idx="93">
                  <c:v>427540</c:v>
                </c:pt>
                <c:pt idx="94">
                  <c:v>423090</c:v>
                </c:pt>
                <c:pt idx="95">
                  <c:v>438790</c:v>
                </c:pt>
                <c:pt idx="96">
                  <c:v>412820</c:v>
                </c:pt>
                <c:pt idx="97">
                  <c:v>406460</c:v>
                </c:pt>
                <c:pt idx="98">
                  <c:v>437100</c:v>
                </c:pt>
                <c:pt idx="99">
                  <c:v>448720</c:v>
                </c:pt>
                <c:pt idx="100">
                  <c:v>465470</c:v>
                </c:pt>
                <c:pt idx="101">
                  <c:v>457700</c:v>
                </c:pt>
                <c:pt idx="102">
                  <c:v>463330</c:v>
                </c:pt>
                <c:pt idx="103">
                  <c:v>481250</c:v>
                </c:pt>
                <c:pt idx="104">
                  <c:v>462380</c:v>
                </c:pt>
                <c:pt idx="105">
                  <c:v>450460</c:v>
                </c:pt>
                <c:pt idx="106">
                  <c:v>444629.86574480293</c:v>
                </c:pt>
                <c:pt idx="107">
                  <c:v>453270</c:v>
                </c:pt>
                <c:pt idx="108">
                  <c:v>428980</c:v>
                </c:pt>
                <c:pt idx="109">
                  <c:v>429930</c:v>
                </c:pt>
                <c:pt idx="110">
                  <c:v>464640</c:v>
                </c:pt>
                <c:pt idx="111">
                  <c:v>484370</c:v>
                </c:pt>
                <c:pt idx="112">
                  <c:v>489190</c:v>
                </c:pt>
                <c:pt idx="113">
                  <c:v>492320</c:v>
                </c:pt>
                <c:pt idx="114">
                  <c:v>490780</c:v>
                </c:pt>
                <c:pt idx="115">
                  <c:v>497520</c:v>
                </c:pt>
                <c:pt idx="116">
                  <c:v>482150</c:v>
                </c:pt>
                <c:pt idx="117">
                  <c:v>478780</c:v>
                </c:pt>
                <c:pt idx="118">
                  <c:v>478140</c:v>
                </c:pt>
                <c:pt idx="119">
                  <c:v>489770</c:v>
                </c:pt>
                <c:pt idx="120">
                  <c:v>467160</c:v>
                </c:pt>
                <c:pt idx="121">
                  <c:v>444780</c:v>
                </c:pt>
                <c:pt idx="122">
                  <c:v>484120</c:v>
                </c:pt>
                <c:pt idx="123">
                  <c:v>509240</c:v>
                </c:pt>
                <c:pt idx="124">
                  <c:v>519930</c:v>
                </c:pt>
                <c:pt idx="125">
                  <c:v>518980</c:v>
                </c:pt>
                <c:pt idx="126">
                  <c:v>511420</c:v>
                </c:pt>
                <c:pt idx="127">
                  <c:v>527490</c:v>
                </c:pt>
                <c:pt idx="128">
                  <c:v>516450</c:v>
                </c:pt>
                <c:pt idx="129">
                  <c:v>515170</c:v>
                </c:pt>
                <c:pt idx="130">
                  <c:v>502490</c:v>
                </c:pt>
                <c:pt idx="131">
                  <c:v>510560</c:v>
                </c:pt>
                <c:pt idx="132">
                  <c:v>491840</c:v>
                </c:pt>
                <c:pt idx="133">
                  <c:v>480270</c:v>
                </c:pt>
                <c:pt idx="134">
                  <c:v>518600</c:v>
                </c:pt>
                <c:pt idx="135">
                  <c:v>537950</c:v>
                </c:pt>
                <c:pt idx="136">
                  <c:v>550240</c:v>
                </c:pt>
                <c:pt idx="137">
                  <c:v>555420</c:v>
                </c:pt>
                <c:pt idx="138">
                  <c:v>549470</c:v>
                </c:pt>
                <c:pt idx="139">
                  <c:v>565320</c:v>
                </c:pt>
                <c:pt idx="140">
                  <c:v>555400</c:v>
                </c:pt>
                <c:pt idx="141">
                  <c:v>546430</c:v>
                </c:pt>
                <c:pt idx="142">
                  <c:v>546820</c:v>
                </c:pt>
                <c:pt idx="143">
                  <c:v>549550</c:v>
                </c:pt>
                <c:pt idx="144">
                  <c:v>527780</c:v>
                </c:pt>
                <c:pt idx="145">
                  <c:v>522440</c:v>
                </c:pt>
                <c:pt idx="146">
                  <c:v>564820</c:v>
                </c:pt>
                <c:pt idx="147">
                  <c:v>584460</c:v>
                </c:pt>
                <c:pt idx="148">
                  <c:v>600860</c:v>
                </c:pt>
                <c:pt idx="149">
                  <c:v>601910</c:v>
                </c:pt>
                <c:pt idx="150">
                  <c:v>591230</c:v>
                </c:pt>
                <c:pt idx="151">
                  <c:v>595920</c:v>
                </c:pt>
                <c:pt idx="152">
                  <c:v>578420</c:v>
                </c:pt>
                <c:pt idx="153">
                  <c:v>571070</c:v>
                </c:pt>
                <c:pt idx="154">
                  <c:v>554240</c:v>
                </c:pt>
                <c:pt idx="155">
                  <c:v>557740</c:v>
                </c:pt>
                <c:pt idx="156">
                  <c:v>536830</c:v>
                </c:pt>
                <c:pt idx="157">
                  <c:v>534120</c:v>
                </c:pt>
                <c:pt idx="158">
                  <c:v>565740</c:v>
                </c:pt>
                <c:pt idx="159">
                  <c:v>603030</c:v>
                </c:pt>
                <c:pt idx="160">
                  <c:v>610940</c:v>
                </c:pt>
                <c:pt idx="161">
                  <c:v>610720</c:v>
                </c:pt>
                <c:pt idx="162">
                  <c:v>607990</c:v>
                </c:pt>
                <c:pt idx="163">
                  <c:v>617410</c:v>
                </c:pt>
                <c:pt idx="164">
                  <c:v>605680</c:v>
                </c:pt>
                <c:pt idx="165">
                  <c:v>605280</c:v>
                </c:pt>
                <c:pt idx="166">
                  <c:v>589770</c:v>
                </c:pt>
                <c:pt idx="167">
                  <c:v>614880</c:v>
                </c:pt>
                <c:pt idx="168">
                  <c:v>575160</c:v>
                </c:pt>
                <c:pt idx="169">
                  <c:v>579770</c:v>
                </c:pt>
                <c:pt idx="170">
                  <c:v>612440</c:v>
                </c:pt>
                <c:pt idx="171">
                  <c:v>606410</c:v>
                </c:pt>
                <c:pt idx="172">
                  <c:v>588070</c:v>
                </c:pt>
                <c:pt idx="173">
                  <c:v>626170</c:v>
                </c:pt>
                <c:pt idx="174">
                  <c:v>666320</c:v>
                </c:pt>
                <c:pt idx="175">
                  <c:v>706900</c:v>
                </c:pt>
                <c:pt idx="176">
                  <c:v>712430</c:v>
                </c:pt>
                <c:pt idx="177">
                  <c:v>711300</c:v>
                </c:pt>
                <c:pt idx="178">
                  <c:v>698980</c:v>
                </c:pt>
                <c:pt idx="179">
                  <c:v>717930</c:v>
                </c:pt>
                <c:pt idx="180">
                  <c:v>700150</c:v>
                </c:pt>
                <c:pt idx="181">
                  <c:v>699720</c:v>
                </c:pt>
                <c:pt idx="182">
                  <c:v>759890</c:v>
                </c:pt>
                <c:pt idx="183">
                  <c:v>808410</c:v>
                </c:pt>
                <c:pt idx="184">
                  <c:v>813820</c:v>
                </c:pt>
                <c:pt idx="185">
                  <c:v>817290</c:v>
                </c:pt>
                <c:pt idx="186">
                  <c:v>808660</c:v>
                </c:pt>
                <c:pt idx="187">
                  <c:v>825340</c:v>
                </c:pt>
                <c:pt idx="188">
                  <c:v>806060</c:v>
                </c:pt>
                <c:pt idx="189">
                  <c:v>796450</c:v>
                </c:pt>
                <c:pt idx="190">
                  <c:v>779980</c:v>
                </c:pt>
                <c:pt idx="191">
                  <c:v>795430</c:v>
                </c:pt>
                <c:pt idx="192">
                  <c:v>767280</c:v>
                </c:pt>
                <c:pt idx="193">
                  <c:v>772370</c:v>
                </c:pt>
                <c:pt idx="194">
                  <c:v>850540</c:v>
                </c:pt>
                <c:pt idx="195">
                  <c:v>876730</c:v>
                </c:pt>
                <c:pt idx="196">
                  <c:v>892400</c:v>
                </c:pt>
                <c:pt idx="197">
                  <c:v>857600</c:v>
                </c:pt>
                <c:pt idx="198">
                  <c:v>830930</c:v>
                </c:pt>
                <c:pt idx="199">
                  <c:v>834690</c:v>
                </c:pt>
                <c:pt idx="200">
                  <c:v>816720</c:v>
                </c:pt>
                <c:pt idx="201">
                  <c:v>797840</c:v>
                </c:pt>
                <c:pt idx="202">
                  <c:v>773560</c:v>
                </c:pt>
                <c:pt idx="203">
                  <c:v>770350</c:v>
                </c:pt>
                <c:pt idx="204">
                  <c:v>751420</c:v>
                </c:pt>
                <c:pt idx="205">
                  <c:v>735300</c:v>
                </c:pt>
                <c:pt idx="206">
                  <c:v>793220</c:v>
                </c:pt>
                <c:pt idx="207">
                  <c:v>811520</c:v>
                </c:pt>
                <c:pt idx="208">
                  <c:v>835290</c:v>
                </c:pt>
                <c:pt idx="209">
                  <c:v>837850</c:v>
                </c:pt>
                <c:pt idx="210">
                  <c:v>832520</c:v>
                </c:pt>
                <c:pt idx="211">
                  <c:v>859670</c:v>
                </c:pt>
                <c:pt idx="212">
                  <c:v>843500</c:v>
                </c:pt>
                <c:pt idx="213">
                  <c:v>839990</c:v>
                </c:pt>
                <c:pt idx="214">
                  <c:v>821710</c:v>
                </c:pt>
                <c:pt idx="215">
                  <c:v>819820</c:v>
                </c:pt>
                <c:pt idx="216">
                  <c:v>789480</c:v>
                </c:pt>
                <c:pt idx="217">
                  <c:v>806480</c:v>
                </c:pt>
                <c:pt idx="218">
                  <c:v>854370</c:v>
                </c:pt>
                <c:pt idx="219">
                  <c:v>904010</c:v>
                </c:pt>
                <c:pt idx="220">
                  <c:v>908000</c:v>
                </c:pt>
                <c:pt idx="221">
                  <c:v>900720</c:v>
                </c:pt>
                <c:pt idx="222">
                  <c:v>886420</c:v>
                </c:pt>
                <c:pt idx="223">
                  <c:v>888740</c:v>
                </c:pt>
                <c:pt idx="224">
                  <c:v>868150</c:v>
                </c:pt>
                <c:pt idx="225">
                  <c:v>888740</c:v>
                </c:pt>
                <c:pt idx="226">
                  <c:v>852880</c:v>
                </c:pt>
                <c:pt idx="227">
                  <c:v>861020</c:v>
                </c:pt>
                <c:pt idx="228">
                  <c:v>839130</c:v>
                </c:pt>
                <c:pt idx="229">
                  <c:v>829060</c:v>
                </c:pt>
                <c:pt idx="230">
                  <c:v>885900</c:v>
                </c:pt>
                <c:pt idx="231">
                  <c:v>911400</c:v>
                </c:pt>
                <c:pt idx="232">
                  <c:v>902040</c:v>
                </c:pt>
                <c:pt idx="233">
                  <c:v>901310</c:v>
                </c:pt>
                <c:pt idx="234">
                  <c:v>884050</c:v>
                </c:pt>
                <c:pt idx="235">
                  <c:v>899130</c:v>
                </c:pt>
                <c:pt idx="236">
                  <c:v>883640</c:v>
                </c:pt>
                <c:pt idx="237">
                  <c:v>886960</c:v>
                </c:pt>
                <c:pt idx="238">
                  <c:v>853780</c:v>
                </c:pt>
                <c:pt idx="239">
                  <c:v>850680</c:v>
                </c:pt>
                <c:pt idx="240">
                  <c:v>822630</c:v>
                </c:pt>
                <c:pt idx="241">
                  <c:v>830370</c:v>
                </c:pt>
                <c:pt idx="242">
                  <c:v>889190</c:v>
                </c:pt>
                <c:pt idx="243">
                  <c:v>909410</c:v>
                </c:pt>
                <c:pt idx="244">
                  <c:v>930260</c:v>
                </c:pt>
                <c:pt idx="245">
                  <c:v>904640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15F-2ED8-4725-A211-A930B78B5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14489216"/>
        <c:axId val="114490752"/>
      </c:barChart>
      <c:dateAx>
        <c:axId val="11448921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ln>
            <a:solidFill>
              <a:schemeClr val="tx2">
                <a:lumMod val="75000"/>
              </a:schemeClr>
            </a:solidFill>
          </a:ln>
        </c:spPr>
        <c:crossAx val="114490752"/>
        <c:crosses val="autoZero"/>
        <c:auto val="1"/>
        <c:lblOffset val="100"/>
        <c:baseTimeUnit val="months"/>
        <c:majorUnit val="8"/>
        <c:majorTimeUnit val="months"/>
      </c:dateAx>
      <c:valAx>
        <c:axId val="114490752"/>
        <c:scaling>
          <c:orientation val="minMax"/>
        </c:scaling>
        <c:delete val="0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spPr>
          <a:ln>
            <a:solidFill>
              <a:schemeClr val="tx2">
                <a:lumMod val="75000"/>
              </a:schemeClr>
            </a:solidFill>
          </a:ln>
        </c:spPr>
        <c:crossAx val="114489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tx1"/>
          </a:solidFill>
          <a:latin typeface="Century Gothic" panose="020B0502020202020204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California Mortgage Delinquency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2"/>
          <c:order val="1"/>
          <c:tx>
            <c:strRef>
              <c:f>Sheet1!$D$1</c:f>
              <c:strCache>
                <c:ptCount val="1"/>
                <c:pt idx="0">
                  <c:v>30-59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Sheet1!$A$2:$A$215</c:f>
              <c:strCache>
                <c:ptCount val="214"/>
                <c:pt idx="0">
                  <c:v>1972Q4</c:v>
                </c:pt>
                <c:pt idx="1">
                  <c:v>1973Q1</c:v>
                </c:pt>
                <c:pt idx="2">
                  <c:v>1973Q2</c:v>
                </c:pt>
                <c:pt idx="3">
                  <c:v>1973Q3</c:v>
                </c:pt>
                <c:pt idx="4">
                  <c:v>1973Q4</c:v>
                </c:pt>
                <c:pt idx="5">
                  <c:v>1974Q1</c:v>
                </c:pt>
                <c:pt idx="6">
                  <c:v>1974Q2</c:v>
                </c:pt>
                <c:pt idx="7">
                  <c:v>1974Q3</c:v>
                </c:pt>
                <c:pt idx="8">
                  <c:v>1974Q4</c:v>
                </c:pt>
                <c:pt idx="9">
                  <c:v>1975Q1</c:v>
                </c:pt>
                <c:pt idx="10">
                  <c:v>1975Q2</c:v>
                </c:pt>
                <c:pt idx="11">
                  <c:v>1975Q3</c:v>
                </c:pt>
                <c:pt idx="12">
                  <c:v>1975Q4</c:v>
                </c:pt>
                <c:pt idx="13">
                  <c:v>1976Q1</c:v>
                </c:pt>
                <c:pt idx="14">
                  <c:v>1976Q2</c:v>
                </c:pt>
                <c:pt idx="15">
                  <c:v>1976Q3</c:v>
                </c:pt>
                <c:pt idx="16">
                  <c:v>1976Q4</c:v>
                </c:pt>
                <c:pt idx="17">
                  <c:v>1977Q1</c:v>
                </c:pt>
                <c:pt idx="18">
                  <c:v>1977Q2</c:v>
                </c:pt>
                <c:pt idx="19">
                  <c:v>1977Q3</c:v>
                </c:pt>
                <c:pt idx="20">
                  <c:v>1977Q4</c:v>
                </c:pt>
                <c:pt idx="21">
                  <c:v>1978Q1</c:v>
                </c:pt>
                <c:pt idx="22">
                  <c:v>1978Q2</c:v>
                </c:pt>
                <c:pt idx="23">
                  <c:v>1978Q3</c:v>
                </c:pt>
                <c:pt idx="24">
                  <c:v>1978Q4</c:v>
                </c:pt>
                <c:pt idx="25">
                  <c:v>1979Q1</c:v>
                </c:pt>
                <c:pt idx="26">
                  <c:v>1979Q2</c:v>
                </c:pt>
                <c:pt idx="27">
                  <c:v>1979Q3</c:v>
                </c:pt>
                <c:pt idx="28">
                  <c:v>1979Q4</c:v>
                </c:pt>
                <c:pt idx="29">
                  <c:v>1980Q1</c:v>
                </c:pt>
                <c:pt idx="30">
                  <c:v>1980Q2</c:v>
                </c:pt>
                <c:pt idx="31">
                  <c:v>1980Q3</c:v>
                </c:pt>
                <c:pt idx="32">
                  <c:v>1980Q4</c:v>
                </c:pt>
                <c:pt idx="33">
                  <c:v>1981Q1</c:v>
                </c:pt>
                <c:pt idx="34">
                  <c:v>1981Q2</c:v>
                </c:pt>
                <c:pt idx="35">
                  <c:v>1981Q3</c:v>
                </c:pt>
                <c:pt idx="36">
                  <c:v>1981Q4</c:v>
                </c:pt>
                <c:pt idx="37">
                  <c:v>1982Q1</c:v>
                </c:pt>
                <c:pt idx="38">
                  <c:v>1982Q2</c:v>
                </c:pt>
                <c:pt idx="39">
                  <c:v>1982Q3</c:v>
                </c:pt>
                <c:pt idx="40">
                  <c:v>1982Q4</c:v>
                </c:pt>
                <c:pt idx="41">
                  <c:v>1983Q1</c:v>
                </c:pt>
                <c:pt idx="42">
                  <c:v>1983Q2</c:v>
                </c:pt>
                <c:pt idx="43">
                  <c:v>1983Q3</c:v>
                </c:pt>
                <c:pt idx="44">
                  <c:v>1983Q4</c:v>
                </c:pt>
                <c:pt idx="45">
                  <c:v>1984Q1</c:v>
                </c:pt>
                <c:pt idx="46">
                  <c:v>1984Q2</c:v>
                </c:pt>
                <c:pt idx="47">
                  <c:v>1984Q3</c:v>
                </c:pt>
                <c:pt idx="48">
                  <c:v>1984Q4</c:v>
                </c:pt>
                <c:pt idx="49">
                  <c:v>1985Q1</c:v>
                </c:pt>
                <c:pt idx="50">
                  <c:v>1985Q2</c:v>
                </c:pt>
                <c:pt idx="51">
                  <c:v>1985Q3</c:v>
                </c:pt>
                <c:pt idx="52">
                  <c:v>1985Q4</c:v>
                </c:pt>
                <c:pt idx="53">
                  <c:v>1986Q1</c:v>
                </c:pt>
                <c:pt idx="54">
                  <c:v>1986Q2</c:v>
                </c:pt>
                <c:pt idx="55">
                  <c:v>1986Q3</c:v>
                </c:pt>
                <c:pt idx="56">
                  <c:v>1986Q4</c:v>
                </c:pt>
                <c:pt idx="57">
                  <c:v>1987Q1</c:v>
                </c:pt>
                <c:pt idx="58">
                  <c:v>1987Q2</c:v>
                </c:pt>
                <c:pt idx="59">
                  <c:v>1987Q3</c:v>
                </c:pt>
                <c:pt idx="60">
                  <c:v>1987Q4</c:v>
                </c:pt>
                <c:pt idx="61">
                  <c:v>1988Q1</c:v>
                </c:pt>
                <c:pt idx="62">
                  <c:v>1988Q2</c:v>
                </c:pt>
                <c:pt idx="63">
                  <c:v>1988Q3</c:v>
                </c:pt>
                <c:pt idx="64">
                  <c:v>1988Q4</c:v>
                </c:pt>
                <c:pt idx="65">
                  <c:v>1989Q1</c:v>
                </c:pt>
                <c:pt idx="66">
                  <c:v>1989Q2</c:v>
                </c:pt>
                <c:pt idx="67">
                  <c:v>1989Q3</c:v>
                </c:pt>
                <c:pt idx="68">
                  <c:v>1989Q4</c:v>
                </c:pt>
                <c:pt idx="69">
                  <c:v>1990Q1</c:v>
                </c:pt>
                <c:pt idx="70">
                  <c:v>1990Q2</c:v>
                </c:pt>
                <c:pt idx="71">
                  <c:v>1990Q3</c:v>
                </c:pt>
                <c:pt idx="72">
                  <c:v>1990Q4</c:v>
                </c:pt>
                <c:pt idx="73">
                  <c:v>1991Q1</c:v>
                </c:pt>
                <c:pt idx="74">
                  <c:v>1991Q2</c:v>
                </c:pt>
                <c:pt idx="75">
                  <c:v>1991Q3</c:v>
                </c:pt>
                <c:pt idx="76">
                  <c:v>1991Q4</c:v>
                </c:pt>
                <c:pt idx="77">
                  <c:v>1992Q1</c:v>
                </c:pt>
                <c:pt idx="78">
                  <c:v>1992Q2</c:v>
                </c:pt>
                <c:pt idx="79">
                  <c:v>1992Q3</c:v>
                </c:pt>
                <c:pt idx="80">
                  <c:v>1992Q4</c:v>
                </c:pt>
                <c:pt idx="81">
                  <c:v>1993Q1</c:v>
                </c:pt>
                <c:pt idx="82">
                  <c:v>1993Q2</c:v>
                </c:pt>
                <c:pt idx="83">
                  <c:v>1993Q3</c:v>
                </c:pt>
                <c:pt idx="84">
                  <c:v>1993Q4</c:v>
                </c:pt>
                <c:pt idx="85">
                  <c:v>1994Q1</c:v>
                </c:pt>
                <c:pt idx="86">
                  <c:v>1994Q2</c:v>
                </c:pt>
                <c:pt idx="87">
                  <c:v>1994Q3</c:v>
                </c:pt>
                <c:pt idx="88">
                  <c:v>1994Q4</c:v>
                </c:pt>
                <c:pt idx="89">
                  <c:v>1995Q1</c:v>
                </c:pt>
                <c:pt idx="90">
                  <c:v>1995Q2</c:v>
                </c:pt>
                <c:pt idx="91">
                  <c:v>1995Q3</c:v>
                </c:pt>
                <c:pt idx="92">
                  <c:v>1995Q4</c:v>
                </c:pt>
                <c:pt idx="93">
                  <c:v>1996Q1</c:v>
                </c:pt>
                <c:pt idx="94">
                  <c:v>1996Q2</c:v>
                </c:pt>
                <c:pt idx="95">
                  <c:v>1996Q3</c:v>
                </c:pt>
                <c:pt idx="96">
                  <c:v>1996Q4</c:v>
                </c:pt>
                <c:pt idx="97">
                  <c:v>1997Q1</c:v>
                </c:pt>
                <c:pt idx="98">
                  <c:v>1997Q2</c:v>
                </c:pt>
                <c:pt idx="99">
                  <c:v>1997Q3</c:v>
                </c:pt>
                <c:pt idx="100">
                  <c:v>1997Q4</c:v>
                </c:pt>
                <c:pt idx="101">
                  <c:v>1998Q1</c:v>
                </c:pt>
                <c:pt idx="102">
                  <c:v>1998Q2</c:v>
                </c:pt>
                <c:pt idx="103">
                  <c:v>1998Q3</c:v>
                </c:pt>
                <c:pt idx="104">
                  <c:v>1998Q4</c:v>
                </c:pt>
                <c:pt idx="105">
                  <c:v>1999Q1</c:v>
                </c:pt>
                <c:pt idx="106">
                  <c:v>1999Q2</c:v>
                </c:pt>
                <c:pt idx="107">
                  <c:v>1999Q3</c:v>
                </c:pt>
                <c:pt idx="108">
                  <c:v>1999Q4</c:v>
                </c:pt>
                <c:pt idx="109">
                  <c:v>2000Q1</c:v>
                </c:pt>
                <c:pt idx="110">
                  <c:v>2000Q2</c:v>
                </c:pt>
                <c:pt idx="111">
                  <c:v>2000Q3</c:v>
                </c:pt>
                <c:pt idx="112">
                  <c:v>2000Q4</c:v>
                </c:pt>
                <c:pt idx="113">
                  <c:v>2001Q1</c:v>
                </c:pt>
                <c:pt idx="114">
                  <c:v>2001Q2</c:v>
                </c:pt>
                <c:pt idx="115">
                  <c:v>2001Q3</c:v>
                </c:pt>
                <c:pt idx="116">
                  <c:v>2001Q4</c:v>
                </c:pt>
                <c:pt idx="117">
                  <c:v>2002Q1</c:v>
                </c:pt>
                <c:pt idx="118">
                  <c:v>2002Q2</c:v>
                </c:pt>
                <c:pt idx="119">
                  <c:v>2002Q3</c:v>
                </c:pt>
                <c:pt idx="120">
                  <c:v>2002Q4</c:v>
                </c:pt>
                <c:pt idx="121">
                  <c:v>2003Q1</c:v>
                </c:pt>
                <c:pt idx="122">
                  <c:v>2003Q2</c:v>
                </c:pt>
                <c:pt idx="123">
                  <c:v>2003Q3</c:v>
                </c:pt>
                <c:pt idx="124">
                  <c:v>2003Q4</c:v>
                </c:pt>
                <c:pt idx="125">
                  <c:v>2004Q1</c:v>
                </c:pt>
                <c:pt idx="126">
                  <c:v>2004Q2</c:v>
                </c:pt>
                <c:pt idx="127">
                  <c:v>2004Q3</c:v>
                </c:pt>
                <c:pt idx="128">
                  <c:v>2004Q4</c:v>
                </c:pt>
                <c:pt idx="129">
                  <c:v>2005Q1</c:v>
                </c:pt>
                <c:pt idx="130">
                  <c:v>2005Q2</c:v>
                </c:pt>
                <c:pt idx="131">
                  <c:v>2005Q3</c:v>
                </c:pt>
                <c:pt idx="132">
                  <c:v>2005Q4</c:v>
                </c:pt>
                <c:pt idx="133">
                  <c:v>2006Q1</c:v>
                </c:pt>
                <c:pt idx="134">
                  <c:v>2006Q2</c:v>
                </c:pt>
                <c:pt idx="135">
                  <c:v>2006Q3</c:v>
                </c:pt>
                <c:pt idx="136">
                  <c:v>2006Q4</c:v>
                </c:pt>
                <c:pt idx="137">
                  <c:v>2007Q1</c:v>
                </c:pt>
                <c:pt idx="138">
                  <c:v>2007Q2</c:v>
                </c:pt>
                <c:pt idx="139">
                  <c:v>2007Q3</c:v>
                </c:pt>
                <c:pt idx="140">
                  <c:v>2007Q4</c:v>
                </c:pt>
                <c:pt idx="141">
                  <c:v>2008Q1</c:v>
                </c:pt>
                <c:pt idx="142">
                  <c:v>2008Q2</c:v>
                </c:pt>
                <c:pt idx="143">
                  <c:v>2008Q3</c:v>
                </c:pt>
                <c:pt idx="144">
                  <c:v>2008Q4</c:v>
                </c:pt>
                <c:pt idx="145">
                  <c:v>2009Q1</c:v>
                </c:pt>
                <c:pt idx="146">
                  <c:v>2009Q2</c:v>
                </c:pt>
                <c:pt idx="147">
                  <c:v>2009Q3</c:v>
                </c:pt>
                <c:pt idx="148">
                  <c:v>2009Q4</c:v>
                </c:pt>
                <c:pt idx="149">
                  <c:v>2010Q1</c:v>
                </c:pt>
                <c:pt idx="150">
                  <c:v>2010Q2</c:v>
                </c:pt>
                <c:pt idx="151">
                  <c:v>2010Q3</c:v>
                </c:pt>
                <c:pt idx="152">
                  <c:v>2010Q4</c:v>
                </c:pt>
                <c:pt idx="153">
                  <c:v>2011Q1</c:v>
                </c:pt>
                <c:pt idx="154">
                  <c:v>2011Q2</c:v>
                </c:pt>
                <c:pt idx="155">
                  <c:v>2011Q3</c:v>
                </c:pt>
                <c:pt idx="156">
                  <c:v>2011Q4</c:v>
                </c:pt>
                <c:pt idx="157">
                  <c:v>2012Q1</c:v>
                </c:pt>
                <c:pt idx="158">
                  <c:v>2012Q2</c:v>
                </c:pt>
                <c:pt idx="159">
                  <c:v>2012Q3</c:v>
                </c:pt>
                <c:pt idx="160">
                  <c:v>2012Q4</c:v>
                </c:pt>
                <c:pt idx="161">
                  <c:v>2013Q1</c:v>
                </c:pt>
                <c:pt idx="162">
                  <c:v>2013Q2</c:v>
                </c:pt>
                <c:pt idx="163">
                  <c:v>2013Q3</c:v>
                </c:pt>
                <c:pt idx="164">
                  <c:v>2013Q4</c:v>
                </c:pt>
                <c:pt idx="165">
                  <c:v>2014Q1</c:v>
                </c:pt>
                <c:pt idx="166">
                  <c:v>2014Q2</c:v>
                </c:pt>
                <c:pt idx="167">
                  <c:v>2014Q3</c:v>
                </c:pt>
                <c:pt idx="168">
                  <c:v>2014Q4</c:v>
                </c:pt>
                <c:pt idx="169">
                  <c:v>2015Q1</c:v>
                </c:pt>
                <c:pt idx="170">
                  <c:v>2015Q2</c:v>
                </c:pt>
                <c:pt idx="171">
                  <c:v>2015Q3</c:v>
                </c:pt>
                <c:pt idx="172">
                  <c:v>2015Q4</c:v>
                </c:pt>
                <c:pt idx="173">
                  <c:v>2016Q1</c:v>
                </c:pt>
                <c:pt idx="174">
                  <c:v>2016Q2</c:v>
                </c:pt>
                <c:pt idx="175">
                  <c:v>2016Q3</c:v>
                </c:pt>
                <c:pt idx="176">
                  <c:v>2016Q4</c:v>
                </c:pt>
                <c:pt idx="177">
                  <c:v>2017Q1</c:v>
                </c:pt>
                <c:pt idx="178">
                  <c:v>2017Q2</c:v>
                </c:pt>
                <c:pt idx="179">
                  <c:v>2017Q3</c:v>
                </c:pt>
                <c:pt idx="180">
                  <c:v>2017Q4</c:v>
                </c:pt>
                <c:pt idx="181">
                  <c:v>2018Q1</c:v>
                </c:pt>
                <c:pt idx="182">
                  <c:v>2018Q2</c:v>
                </c:pt>
                <c:pt idx="183">
                  <c:v>2018Q3</c:v>
                </c:pt>
                <c:pt idx="184">
                  <c:v>2018Q4</c:v>
                </c:pt>
                <c:pt idx="185">
                  <c:v>2019Q1</c:v>
                </c:pt>
                <c:pt idx="186">
                  <c:v>2019Q2</c:v>
                </c:pt>
                <c:pt idx="187">
                  <c:v>2019Q3</c:v>
                </c:pt>
                <c:pt idx="188">
                  <c:v>2019Q4</c:v>
                </c:pt>
                <c:pt idx="189">
                  <c:v>2020Q1</c:v>
                </c:pt>
                <c:pt idx="190">
                  <c:v>2020Q2</c:v>
                </c:pt>
                <c:pt idx="191">
                  <c:v>2020Q3</c:v>
                </c:pt>
                <c:pt idx="192">
                  <c:v>2020Q4</c:v>
                </c:pt>
                <c:pt idx="193">
                  <c:v>2021Q1</c:v>
                </c:pt>
                <c:pt idx="194">
                  <c:v>2021Q2</c:v>
                </c:pt>
                <c:pt idx="195">
                  <c:v>2021Q3</c:v>
                </c:pt>
                <c:pt idx="196">
                  <c:v>2021Q4</c:v>
                </c:pt>
                <c:pt idx="197">
                  <c:v>2022Q1</c:v>
                </c:pt>
                <c:pt idx="198">
                  <c:v>2022Q2</c:v>
                </c:pt>
                <c:pt idx="199">
                  <c:v>2022Q3</c:v>
                </c:pt>
                <c:pt idx="200">
                  <c:v>2022Q4</c:v>
                </c:pt>
                <c:pt idx="201">
                  <c:v>2023Q1</c:v>
                </c:pt>
                <c:pt idx="202">
                  <c:v>2023Q2</c:v>
                </c:pt>
                <c:pt idx="203">
                  <c:v>2023Q3</c:v>
                </c:pt>
                <c:pt idx="204">
                  <c:v>2023Q4</c:v>
                </c:pt>
                <c:pt idx="205">
                  <c:v>2024Q1</c:v>
                </c:pt>
                <c:pt idx="206">
                  <c:v>2024Q2</c:v>
                </c:pt>
                <c:pt idx="207">
                  <c:v>2024Q3</c:v>
                </c:pt>
                <c:pt idx="208">
                  <c:v>2024Q4</c:v>
                </c:pt>
                <c:pt idx="209">
                  <c:v>2025Q1</c:v>
                </c:pt>
                <c:pt idx="210">
                  <c:v>2025Q2</c:v>
                </c:pt>
                <c:pt idx="211">
                  <c:v>2025Q3</c:v>
                </c:pt>
                <c:pt idx="212">
                  <c:v>2025Q4</c:v>
                </c:pt>
                <c:pt idx="213">
                  <c:v>2026Q1</c:v>
                </c:pt>
              </c:strCache>
            </c:strRef>
          </c:cat>
          <c:val>
            <c:numRef>
              <c:f>Sheet1!$D$2:$D$215</c:f>
              <c:numCache>
                <c:formatCode>0.00</c:formatCode>
                <c:ptCount val="214"/>
                <c:pt idx="0">
                  <c:v>3.0230909195430331</c:v>
                </c:pt>
                <c:pt idx="1">
                  <c:v>2.9130317169794329</c:v>
                </c:pt>
                <c:pt idx="2">
                  <c:v>3.1989810672385319</c:v>
                </c:pt>
                <c:pt idx="3">
                  <c:v>3.1369854651116849</c:v>
                </c:pt>
                <c:pt idx="4">
                  <c:v>3.0326794728955897</c:v>
                </c:pt>
                <c:pt idx="5">
                  <c:v>3.1252826337801261</c:v>
                </c:pt>
                <c:pt idx="6">
                  <c:v>3.1250332796144065</c:v>
                </c:pt>
                <c:pt idx="7">
                  <c:v>3.0513135180102191</c:v>
                </c:pt>
                <c:pt idx="8">
                  <c:v>2.9525346972245612</c:v>
                </c:pt>
                <c:pt idx="9">
                  <c:v>3.0347829752222455</c:v>
                </c:pt>
                <c:pt idx="10">
                  <c:v>2.7441755457907409</c:v>
                </c:pt>
                <c:pt idx="11">
                  <c:v>2.7563281431366695</c:v>
                </c:pt>
                <c:pt idx="12">
                  <c:v>2.8648656158621693</c:v>
                </c:pt>
                <c:pt idx="13">
                  <c:v>2.8369921918171208</c:v>
                </c:pt>
                <c:pt idx="14">
                  <c:v>2.9991914651854161</c:v>
                </c:pt>
                <c:pt idx="15">
                  <c:v>3.1110331425392079</c:v>
                </c:pt>
                <c:pt idx="16">
                  <c:v>3.0133414406723888</c:v>
                </c:pt>
                <c:pt idx="17">
                  <c:v>2.8687079159483115</c:v>
                </c:pt>
                <c:pt idx="18">
                  <c:v>3.1044543403242106</c:v>
                </c:pt>
                <c:pt idx="19">
                  <c:v>2.8790358888179695</c:v>
                </c:pt>
                <c:pt idx="20">
                  <c:v>2.8973324425221478</c:v>
                </c:pt>
                <c:pt idx="21">
                  <c:v>3.0095125223256738</c:v>
                </c:pt>
                <c:pt idx="22">
                  <c:v>2.7879495471784121</c:v>
                </c:pt>
                <c:pt idx="23">
                  <c:v>2.9554195506577154</c:v>
                </c:pt>
                <c:pt idx="24">
                  <c:v>3.0309985019047327</c:v>
                </c:pt>
                <c:pt idx="25">
                  <c:v>2.7748321850470847</c:v>
                </c:pt>
                <c:pt idx="26">
                  <c:v>2.8214531285341735</c:v>
                </c:pt>
                <c:pt idx="27">
                  <c:v>3.384965444482348</c:v>
                </c:pt>
                <c:pt idx="28">
                  <c:v>3.0355765847360927</c:v>
                </c:pt>
                <c:pt idx="29">
                  <c:v>3.5050359172632133</c:v>
                </c:pt>
                <c:pt idx="30">
                  <c:v>3.4165844586113381</c:v>
                </c:pt>
                <c:pt idx="31">
                  <c:v>3.2262956572345405</c:v>
                </c:pt>
                <c:pt idx="32">
                  <c:v>3.2118144785627361</c:v>
                </c:pt>
                <c:pt idx="33">
                  <c:v>3.4298952430773371</c:v>
                </c:pt>
                <c:pt idx="34">
                  <c:v>3.553137116582056</c:v>
                </c:pt>
                <c:pt idx="35">
                  <c:v>3.5764812178213683</c:v>
                </c:pt>
                <c:pt idx="36">
                  <c:v>3.5502671447113201</c:v>
                </c:pt>
                <c:pt idx="37">
                  <c:v>3.5548416760764474</c:v>
                </c:pt>
                <c:pt idx="38">
                  <c:v>3.6309819935744025</c:v>
                </c:pt>
                <c:pt idx="39">
                  <c:v>3.6839095850227848</c:v>
                </c:pt>
                <c:pt idx="40">
                  <c:v>3.7162571367557327</c:v>
                </c:pt>
                <c:pt idx="41">
                  <c:v>3.7779786962500221</c:v>
                </c:pt>
                <c:pt idx="42">
                  <c:v>3.7518931550861003</c:v>
                </c:pt>
                <c:pt idx="43">
                  <c:v>3.5919395293659409</c:v>
                </c:pt>
                <c:pt idx="44">
                  <c:v>3.5646503539415888</c:v>
                </c:pt>
                <c:pt idx="45">
                  <c:v>3.4057141747572506</c:v>
                </c:pt>
                <c:pt idx="46">
                  <c:v>3.5073956543052356</c:v>
                </c:pt>
                <c:pt idx="47">
                  <c:v>3.7161153465332792</c:v>
                </c:pt>
                <c:pt idx="48">
                  <c:v>3.5594143881160707</c:v>
                </c:pt>
                <c:pt idx="49">
                  <c:v>3.6443474896977937</c:v>
                </c:pt>
                <c:pt idx="50">
                  <c:v>3.3638833209821737</c:v>
                </c:pt>
                <c:pt idx="51">
                  <c:v>3.3570812337991542</c:v>
                </c:pt>
                <c:pt idx="52">
                  <c:v>3.2592828395008326</c:v>
                </c:pt>
                <c:pt idx="53">
                  <c:v>3.0506697393098214</c:v>
                </c:pt>
                <c:pt idx="54">
                  <c:v>3.0295916867315431</c:v>
                </c:pt>
                <c:pt idx="55">
                  <c:v>3.0116027530036735</c:v>
                </c:pt>
                <c:pt idx="56">
                  <c:v>2.8257050013201965</c:v>
                </c:pt>
                <c:pt idx="57">
                  <c:v>2.710247246728422</c:v>
                </c:pt>
                <c:pt idx="58">
                  <c:v>2.5967720359585766</c:v>
                </c:pt>
                <c:pt idx="59">
                  <c:v>2.3918129098500569</c:v>
                </c:pt>
                <c:pt idx="60">
                  <c:v>2.4798585036595164</c:v>
                </c:pt>
                <c:pt idx="61">
                  <c:v>2.5891271106080738</c:v>
                </c:pt>
                <c:pt idx="62">
                  <c:v>2.5760475698221539</c:v>
                </c:pt>
                <c:pt idx="63">
                  <c:v>2.4193014483656263</c:v>
                </c:pt>
                <c:pt idx="64">
                  <c:v>2.4392751302866835</c:v>
                </c:pt>
                <c:pt idx="65">
                  <c:v>2.4329366612675236</c:v>
                </c:pt>
                <c:pt idx="66">
                  <c:v>2.349585173307879</c:v>
                </c:pt>
                <c:pt idx="67">
                  <c:v>2.4804979190433376</c:v>
                </c:pt>
                <c:pt idx="68">
                  <c:v>2.5899280538519966</c:v>
                </c:pt>
                <c:pt idx="69">
                  <c:v>2.2996950878007261</c:v>
                </c:pt>
                <c:pt idx="70">
                  <c:v>2.2942252163059509</c:v>
                </c:pt>
                <c:pt idx="71">
                  <c:v>2.6616831214004089</c:v>
                </c:pt>
                <c:pt idx="72">
                  <c:v>2.4248650728826777</c:v>
                </c:pt>
                <c:pt idx="73">
                  <c:v>2.6373003489242879</c:v>
                </c:pt>
                <c:pt idx="74">
                  <c:v>2.6974589431420024</c:v>
                </c:pt>
                <c:pt idx="75">
                  <c:v>2.4595149337138289</c:v>
                </c:pt>
                <c:pt idx="76">
                  <c:v>2.6104999972201304</c:v>
                </c:pt>
                <c:pt idx="77">
                  <c:v>2.5196829159777172</c:v>
                </c:pt>
                <c:pt idx="78">
                  <c:v>2.4942565097514748</c:v>
                </c:pt>
                <c:pt idx="79">
                  <c:v>2.515987288736476</c:v>
                </c:pt>
                <c:pt idx="80">
                  <c:v>2.3648145906421387</c:v>
                </c:pt>
                <c:pt idx="81">
                  <c:v>2.4098020066693193</c:v>
                </c:pt>
                <c:pt idx="82">
                  <c:v>2.3995127868888524</c:v>
                </c:pt>
                <c:pt idx="83">
                  <c:v>2.5416987229018781</c:v>
                </c:pt>
                <c:pt idx="84">
                  <c:v>2.221128943213742</c:v>
                </c:pt>
                <c:pt idx="85">
                  <c:v>2.3221328385558215</c:v>
                </c:pt>
                <c:pt idx="86">
                  <c:v>2.3078179963977905</c:v>
                </c:pt>
                <c:pt idx="87">
                  <c:v>2.2715750454262569</c:v>
                </c:pt>
                <c:pt idx="88">
                  <c:v>2.4054291959654397</c:v>
                </c:pt>
                <c:pt idx="89">
                  <c:v>2.1897646500835126</c:v>
                </c:pt>
                <c:pt idx="90">
                  <c:v>2.6187333103871153</c:v>
                </c:pt>
                <c:pt idx="91">
                  <c:v>2.7470400942569464</c:v>
                </c:pt>
                <c:pt idx="92">
                  <c:v>2.6715952009221953</c:v>
                </c:pt>
                <c:pt idx="93">
                  <c:v>2.6289291913505313</c:v>
                </c:pt>
                <c:pt idx="94">
                  <c:v>2.6690059268618098</c:v>
                </c:pt>
                <c:pt idx="95">
                  <c:v>2.5680675993538267</c:v>
                </c:pt>
                <c:pt idx="96">
                  <c:v>2.6931836787243504</c:v>
                </c:pt>
                <c:pt idx="97">
                  <c:v>2.858663144585103</c:v>
                </c:pt>
                <c:pt idx="98">
                  <c:v>2.7551876660592871</c:v>
                </c:pt>
                <c:pt idx="99">
                  <c:v>2.7502822305636263</c:v>
                </c:pt>
                <c:pt idx="100">
                  <c:v>2.7336159982084118</c:v>
                </c:pt>
                <c:pt idx="101">
                  <c:v>3.061836672824235</c:v>
                </c:pt>
                <c:pt idx="102">
                  <c:v>2.7367931350763723</c:v>
                </c:pt>
                <c:pt idx="103">
                  <c:v>2.7895861836489284</c:v>
                </c:pt>
                <c:pt idx="104">
                  <c:v>2.8968163788746728</c:v>
                </c:pt>
                <c:pt idx="105">
                  <c:v>2.466314978447111</c:v>
                </c:pt>
                <c:pt idx="106">
                  <c:v>2.4272890820066535</c:v>
                </c:pt>
                <c:pt idx="107">
                  <c:v>2.3520893603025845</c:v>
                </c:pt>
                <c:pt idx="108">
                  <c:v>2.2842399921376857</c:v>
                </c:pt>
                <c:pt idx="109">
                  <c:v>2.4529713494350394</c:v>
                </c:pt>
                <c:pt idx="110">
                  <c:v>2.3856420483569045</c:v>
                </c:pt>
                <c:pt idx="111">
                  <c:v>2.4269234449633195</c:v>
                </c:pt>
                <c:pt idx="112">
                  <c:v>2.7268866279512443</c:v>
                </c:pt>
                <c:pt idx="113">
                  <c:v>2.5758480234594385</c:v>
                </c:pt>
                <c:pt idx="114">
                  <c:v>2.7247812802143168</c:v>
                </c:pt>
                <c:pt idx="115">
                  <c:v>2.802384952197198</c:v>
                </c:pt>
                <c:pt idx="116">
                  <c:v>2.6053715781095974</c:v>
                </c:pt>
                <c:pt idx="117">
                  <c:v>2.5253579560028796</c:v>
                </c:pt>
                <c:pt idx="118">
                  <c:v>2.4462675720142402</c:v>
                </c:pt>
                <c:pt idx="119">
                  <c:v>2.3356760415539837</c:v>
                </c:pt>
                <c:pt idx="120">
                  <c:v>2.2615488461669258</c:v>
                </c:pt>
                <c:pt idx="121">
                  <c:v>2.1577060573557367</c:v>
                </c:pt>
                <c:pt idx="122">
                  <c:v>2.0282924450702389</c:v>
                </c:pt>
                <c:pt idx="123">
                  <c:v>1.8937338783925299</c:v>
                </c:pt>
                <c:pt idx="124">
                  <c:v>1.7379299033264866</c:v>
                </c:pt>
                <c:pt idx="125">
                  <c:v>1.6548718552987807</c:v>
                </c:pt>
                <c:pt idx="126">
                  <c:v>1.6429467585603801</c:v>
                </c:pt>
                <c:pt idx="127">
                  <c:v>1.5047491049049873</c:v>
                </c:pt>
                <c:pt idx="128">
                  <c:v>1.4333362021236007</c:v>
                </c:pt>
                <c:pt idx="129">
                  <c:v>1.4487347564281596</c:v>
                </c:pt>
                <c:pt idx="130">
                  <c:v>1.41605920448581</c:v>
                </c:pt>
                <c:pt idx="131">
                  <c:v>1.3700049409396389</c:v>
                </c:pt>
                <c:pt idx="132">
                  <c:v>1.5163015379424769</c:v>
                </c:pt>
                <c:pt idx="133">
                  <c:v>1.4161948610120678</c:v>
                </c:pt>
                <c:pt idx="134">
                  <c:v>1.57025144166024</c:v>
                </c:pt>
                <c:pt idx="135">
                  <c:v>1.7639105186650563</c:v>
                </c:pt>
                <c:pt idx="136">
                  <c:v>1.9841055476840435</c:v>
                </c:pt>
                <c:pt idx="137">
                  <c:v>1.9705972135959666</c:v>
                </c:pt>
                <c:pt idx="138">
                  <c:v>2.1468665822345625</c:v>
                </c:pt>
                <c:pt idx="139">
                  <c:v>2.3878580188236014</c:v>
                </c:pt>
                <c:pt idx="140">
                  <c:v>2.4327075197417902</c:v>
                </c:pt>
                <c:pt idx="141">
                  <c:v>2.5511704221292746</c:v>
                </c:pt>
                <c:pt idx="142">
                  <c:v>2.5528570603428458</c:v>
                </c:pt>
                <c:pt idx="143">
                  <c:v>2.669362654582967</c:v>
                </c:pt>
                <c:pt idx="144">
                  <c:v>2.9853894234338361</c:v>
                </c:pt>
                <c:pt idx="145">
                  <c:v>2.9601410975815261</c:v>
                </c:pt>
                <c:pt idx="146">
                  <c:v>2.8806957858743378</c:v>
                </c:pt>
                <c:pt idx="147">
                  <c:v>2.8237781219952307</c:v>
                </c:pt>
                <c:pt idx="148">
                  <c:v>2.6185670846732902</c:v>
                </c:pt>
                <c:pt idx="149">
                  <c:v>2.6771757976505381</c:v>
                </c:pt>
                <c:pt idx="150">
                  <c:v>2.6119699179724014</c:v>
                </c:pt>
                <c:pt idx="151">
                  <c:v>2.5497875957431977</c:v>
                </c:pt>
                <c:pt idx="152">
                  <c:v>2.4597259432634124</c:v>
                </c:pt>
                <c:pt idx="153">
                  <c:v>2.5322158147085938</c:v>
                </c:pt>
                <c:pt idx="154">
                  <c:v>2.5281223522339182</c:v>
                </c:pt>
                <c:pt idx="155">
                  <c:v>2.4307513254248687</c:v>
                </c:pt>
                <c:pt idx="156">
                  <c:v>2.3863089601575682</c:v>
                </c:pt>
                <c:pt idx="157">
                  <c:v>2.3164883269641954</c:v>
                </c:pt>
                <c:pt idx="158">
                  <c:v>2.2841083285669703</c:v>
                </c:pt>
                <c:pt idx="159">
                  <c:v>2.4484948941487286</c:v>
                </c:pt>
                <c:pt idx="160">
                  <c:v>2.2419643451643214</c:v>
                </c:pt>
                <c:pt idx="161">
                  <c:v>2.3359947027373029</c:v>
                </c:pt>
                <c:pt idx="162">
                  <c:v>2.2098904220346571</c:v>
                </c:pt>
                <c:pt idx="163">
                  <c:v>2.0787099198122614</c:v>
                </c:pt>
                <c:pt idx="164">
                  <c:v>2.0476012739049718</c:v>
                </c:pt>
                <c:pt idx="165">
                  <c:v>1.9056128176852982</c:v>
                </c:pt>
                <c:pt idx="166">
                  <c:v>1.9229139201920169</c:v>
                </c:pt>
                <c:pt idx="167">
                  <c:v>1.9155105695801047</c:v>
                </c:pt>
                <c:pt idx="168">
                  <c:v>1.8775099673620901</c:v>
                </c:pt>
                <c:pt idx="169">
                  <c:v>1.8309933276241359</c:v>
                </c:pt>
                <c:pt idx="170">
                  <c:v>1.8103478592340962</c:v>
                </c:pt>
                <c:pt idx="171">
                  <c:v>1.729389829897888</c:v>
                </c:pt>
                <c:pt idx="172">
                  <c:v>1.6914519279739693</c:v>
                </c:pt>
                <c:pt idx="173">
                  <c:v>1.6138035235318653</c:v>
                </c:pt>
                <c:pt idx="174">
                  <c:v>1.615587630094599</c:v>
                </c:pt>
                <c:pt idx="175">
                  <c:v>1.6125488266231967</c:v>
                </c:pt>
                <c:pt idx="176">
                  <c:v>1.6896774371905317</c:v>
                </c:pt>
                <c:pt idx="177">
                  <c:v>1.7801685720127192</c:v>
                </c:pt>
                <c:pt idx="178">
                  <c:v>1.4959974230730151</c:v>
                </c:pt>
                <c:pt idx="179">
                  <c:v>1.6129820905563166</c:v>
                </c:pt>
                <c:pt idx="180">
                  <c:v>1.7802761398374456</c:v>
                </c:pt>
                <c:pt idx="181">
                  <c:v>1.5348126685199421</c:v>
                </c:pt>
                <c:pt idx="182">
                  <c:v>1.5015839440740117</c:v>
                </c:pt>
                <c:pt idx="183">
                  <c:v>1.7524516827680312</c:v>
                </c:pt>
                <c:pt idx="184">
                  <c:v>1.5705100962009979</c:v>
                </c:pt>
                <c:pt idx="185">
                  <c:v>1.7057433165284153</c:v>
                </c:pt>
                <c:pt idx="186">
                  <c:v>1.6618522935632076</c:v>
                </c:pt>
                <c:pt idx="187">
                  <c:v>1.6182864299194539</c:v>
                </c:pt>
                <c:pt idx="188">
                  <c:v>1.4551558181551552</c:v>
                </c:pt>
                <c:pt idx="189">
                  <c:v>1.8058665144815325</c:v>
                </c:pt>
                <c:pt idx="190">
                  <c:v>1.8176452972604249</c:v>
                </c:pt>
                <c:pt idx="191">
                  <c:v>1.5453352354488474</c:v>
                </c:pt>
                <c:pt idx="192">
                  <c:v>1.3189705880330129</c:v>
                </c:pt>
                <c:pt idx="193">
                  <c:v>1.1551433341874782</c:v>
                </c:pt>
                <c:pt idx="194">
                  <c:v>1.0647552924016948</c:v>
                </c:pt>
                <c:pt idx="195">
                  <c:v>1.1165878101514488</c:v>
                </c:pt>
                <c:pt idx="196">
                  <c:v>1.1444404620015416</c:v>
                </c:pt>
                <c:pt idx="197">
                  <c:v>1.1241295550199499</c:v>
                </c:pt>
                <c:pt idx="198">
                  <c:v>1.1175639962204809</c:v>
                </c:pt>
                <c:pt idx="199">
                  <c:v>1.1229035558915152</c:v>
                </c:pt>
                <c:pt idx="200">
                  <c:v>1.1900248466593197</c:v>
                </c:pt>
                <c:pt idx="201">
                  <c:v>1.1578436736301079</c:v>
                </c:pt>
                <c:pt idx="202">
                  <c:v>1.1688164140768733</c:v>
                </c:pt>
                <c:pt idx="203">
                  <c:v>1.3327942020326504</c:v>
                </c:pt>
                <c:pt idx="204">
                  <c:v>1.3777724083977936</c:v>
                </c:pt>
                <c:pt idx="205">
                  <c:v>1.4531569107531728</c:v>
                </c:pt>
                <c:pt idx="206">
                  <c:v>1.4706345787959483</c:v>
                </c:pt>
                <c:pt idx="207">
                  <c:v>1.4304915299426972</c:v>
                </c:pt>
                <c:pt idx="208">
                  <c:v>1.3800697329078329</c:v>
                </c:pt>
                <c:pt idx="209">
                  <c:v>1.452958279338169</c:v>
                </c:pt>
                <c:pt idx="210">
                  <c:v>1.3921059968402745</c:v>
                </c:pt>
                <c:pt idx="211">
                  <c:v>1.4198949143502553</c:v>
                </c:pt>
                <c:pt idx="212">
                  <c:v>1.3921795508194801</c:v>
                </c:pt>
                <c:pt idx="213">
                  <c:v>1.5403542660652767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AD-854A-8D37-FB87F8CF7E4B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60-89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Sheet1!$A$2:$A$215</c:f>
              <c:strCache>
                <c:ptCount val="214"/>
                <c:pt idx="0">
                  <c:v>1972Q4</c:v>
                </c:pt>
                <c:pt idx="1">
                  <c:v>1973Q1</c:v>
                </c:pt>
                <c:pt idx="2">
                  <c:v>1973Q2</c:v>
                </c:pt>
                <c:pt idx="3">
                  <c:v>1973Q3</c:v>
                </c:pt>
                <c:pt idx="4">
                  <c:v>1973Q4</c:v>
                </c:pt>
                <c:pt idx="5">
                  <c:v>1974Q1</c:v>
                </c:pt>
                <c:pt idx="6">
                  <c:v>1974Q2</c:v>
                </c:pt>
                <c:pt idx="7">
                  <c:v>1974Q3</c:v>
                </c:pt>
                <c:pt idx="8">
                  <c:v>1974Q4</c:v>
                </c:pt>
                <c:pt idx="9">
                  <c:v>1975Q1</c:v>
                </c:pt>
                <c:pt idx="10">
                  <c:v>1975Q2</c:v>
                </c:pt>
                <c:pt idx="11">
                  <c:v>1975Q3</c:v>
                </c:pt>
                <c:pt idx="12">
                  <c:v>1975Q4</c:v>
                </c:pt>
                <c:pt idx="13">
                  <c:v>1976Q1</c:v>
                </c:pt>
                <c:pt idx="14">
                  <c:v>1976Q2</c:v>
                </c:pt>
                <c:pt idx="15">
                  <c:v>1976Q3</c:v>
                </c:pt>
                <c:pt idx="16">
                  <c:v>1976Q4</c:v>
                </c:pt>
                <c:pt idx="17">
                  <c:v>1977Q1</c:v>
                </c:pt>
                <c:pt idx="18">
                  <c:v>1977Q2</c:v>
                </c:pt>
                <c:pt idx="19">
                  <c:v>1977Q3</c:v>
                </c:pt>
                <c:pt idx="20">
                  <c:v>1977Q4</c:v>
                </c:pt>
                <c:pt idx="21">
                  <c:v>1978Q1</c:v>
                </c:pt>
                <c:pt idx="22">
                  <c:v>1978Q2</c:v>
                </c:pt>
                <c:pt idx="23">
                  <c:v>1978Q3</c:v>
                </c:pt>
                <c:pt idx="24">
                  <c:v>1978Q4</c:v>
                </c:pt>
                <c:pt idx="25">
                  <c:v>1979Q1</c:v>
                </c:pt>
                <c:pt idx="26">
                  <c:v>1979Q2</c:v>
                </c:pt>
                <c:pt idx="27">
                  <c:v>1979Q3</c:v>
                </c:pt>
                <c:pt idx="28">
                  <c:v>1979Q4</c:v>
                </c:pt>
                <c:pt idx="29">
                  <c:v>1980Q1</c:v>
                </c:pt>
                <c:pt idx="30">
                  <c:v>1980Q2</c:v>
                </c:pt>
                <c:pt idx="31">
                  <c:v>1980Q3</c:v>
                </c:pt>
                <c:pt idx="32">
                  <c:v>1980Q4</c:v>
                </c:pt>
                <c:pt idx="33">
                  <c:v>1981Q1</c:v>
                </c:pt>
                <c:pt idx="34">
                  <c:v>1981Q2</c:v>
                </c:pt>
                <c:pt idx="35">
                  <c:v>1981Q3</c:v>
                </c:pt>
                <c:pt idx="36">
                  <c:v>1981Q4</c:v>
                </c:pt>
                <c:pt idx="37">
                  <c:v>1982Q1</c:v>
                </c:pt>
                <c:pt idx="38">
                  <c:v>1982Q2</c:v>
                </c:pt>
                <c:pt idx="39">
                  <c:v>1982Q3</c:v>
                </c:pt>
                <c:pt idx="40">
                  <c:v>1982Q4</c:v>
                </c:pt>
                <c:pt idx="41">
                  <c:v>1983Q1</c:v>
                </c:pt>
                <c:pt idx="42">
                  <c:v>1983Q2</c:v>
                </c:pt>
                <c:pt idx="43">
                  <c:v>1983Q3</c:v>
                </c:pt>
                <c:pt idx="44">
                  <c:v>1983Q4</c:v>
                </c:pt>
                <c:pt idx="45">
                  <c:v>1984Q1</c:v>
                </c:pt>
                <c:pt idx="46">
                  <c:v>1984Q2</c:v>
                </c:pt>
                <c:pt idx="47">
                  <c:v>1984Q3</c:v>
                </c:pt>
                <c:pt idx="48">
                  <c:v>1984Q4</c:v>
                </c:pt>
                <c:pt idx="49">
                  <c:v>1985Q1</c:v>
                </c:pt>
                <c:pt idx="50">
                  <c:v>1985Q2</c:v>
                </c:pt>
                <c:pt idx="51">
                  <c:v>1985Q3</c:v>
                </c:pt>
                <c:pt idx="52">
                  <c:v>1985Q4</c:v>
                </c:pt>
                <c:pt idx="53">
                  <c:v>1986Q1</c:v>
                </c:pt>
                <c:pt idx="54">
                  <c:v>1986Q2</c:v>
                </c:pt>
                <c:pt idx="55">
                  <c:v>1986Q3</c:v>
                </c:pt>
                <c:pt idx="56">
                  <c:v>1986Q4</c:v>
                </c:pt>
                <c:pt idx="57">
                  <c:v>1987Q1</c:v>
                </c:pt>
                <c:pt idx="58">
                  <c:v>1987Q2</c:v>
                </c:pt>
                <c:pt idx="59">
                  <c:v>1987Q3</c:v>
                </c:pt>
                <c:pt idx="60">
                  <c:v>1987Q4</c:v>
                </c:pt>
                <c:pt idx="61">
                  <c:v>1988Q1</c:v>
                </c:pt>
                <c:pt idx="62">
                  <c:v>1988Q2</c:v>
                </c:pt>
                <c:pt idx="63">
                  <c:v>1988Q3</c:v>
                </c:pt>
                <c:pt idx="64">
                  <c:v>1988Q4</c:v>
                </c:pt>
                <c:pt idx="65">
                  <c:v>1989Q1</c:v>
                </c:pt>
                <c:pt idx="66">
                  <c:v>1989Q2</c:v>
                </c:pt>
                <c:pt idx="67">
                  <c:v>1989Q3</c:v>
                </c:pt>
                <c:pt idx="68">
                  <c:v>1989Q4</c:v>
                </c:pt>
                <c:pt idx="69">
                  <c:v>1990Q1</c:v>
                </c:pt>
                <c:pt idx="70">
                  <c:v>1990Q2</c:v>
                </c:pt>
                <c:pt idx="71">
                  <c:v>1990Q3</c:v>
                </c:pt>
                <c:pt idx="72">
                  <c:v>1990Q4</c:v>
                </c:pt>
                <c:pt idx="73">
                  <c:v>1991Q1</c:v>
                </c:pt>
                <c:pt idx="74">
                  <c:v>1991Q2</c:v>
                </c:pt>
                <c:pt idx="75">
                  <c:v>1991Q3</c:v>
                </c:pt>
                <c:pt idx="76">
                  <c:v>1991Q4</c:v>
                </c:pt>
                <c:pt idx="77">
                  <c:v>1992Q1</c:v>
                </c:pt>
                <c:pt idx="78">
                  <c:v>1992Q2</c:v>
                </c:pt>
                <c:pt idx="79">
                  <c:v>1992Q3</c:v>
                </c:pt>
                <c:pt idx="80">
                  <c:v>1992Q4</c:v>
                </c:pt>
                <c:pt idx="81">
                  <c:v>1993Q1</c:v>
                </c:pt>
                <c:pt idx="82">
                  <c:v>1993Q2</c:v>
                </c:pt>
                <c:pt idx="83">
                  <c:v>1993Q3</c:v>
                </c:pt>
                <c:pt idx="84">
                  <c:v>1993Q4</c:v>
                </c:pt>
                <c:pt idx="85">
                  <c:v>1994Q1</c:v>
                </c:pt>
                <c:pt idx="86">
                  <c:v>1994Q2</c:v>
                </c:pt>
                <c:pt idx="87">
                  <c:v>1994Q3</c:v>
                </c:pt>
                <c:pt idx="88">
                  <c:v>1994Q4</c:v>
                </c:pt>
                <c:pt idx="89">
                  <c:v>1995Q1</c:v>
                </c:pt>
                <c:pt idx="90">
                  <c:v>1995Q2</c:v>
                </c:pt>
                <c:pt idx="91">
                  <c:v>1995Q3</c:v>
                </c:pt>
                <c:pt idx="92">
                  <c:v>1995Q4</c:v>
                </c:pt>
                <c:pt idx="93">
                  <c:v>1996Q1</c:v>
                </c:pt>
                <c:pt idx="94">
                  <c:v>1996Q2</c:v>
                </c:pt>
                <c:pt idx="95">
                  <c:v>1996Q3</c:v>
                </c:pt>
                <c:pt idx="96">
                  <c:v>1996Q4</c:v>
                </c:pt>
                <c:pt idx="97">
                  <c:v>1997Q1</c:v>
                </c:pt>
                <c:pt idx="98">
                  <c:v>1997Q2</c:v>
                </c:pt>
                <c:pt idx="99">
                  <c:v>1997Q3</c:v>
                </c:pt>
                <c:pt idx="100">
                  <c:v>1997Q4</c:v>
                </c:pt>
                <c:pt idx="101">
                  <c:v>1998Q1</c:v>
                </c:pt>
                <c:pt idx="102">
                  <c:v>1998Q2</c:v>
                </c:pt>
                <c:pt idx="103">
                  <c:v>1998Q3</c:v>
                </c:pt>
                <c:pt idx="104">
                  <c:v>1998Q4</c:v>
                </c:pt>
                <c:pt idx="105">
                  <c:v>1999Q1</c:v>
                </c:pt>
                <c:pt idx="106">
                  <c:v>1999Q2</c:v>
                </c:pt>
                <c:pt idx="107">
                  <c:v>1999Q3</c:v>
                </c:pt>
                <c:pt idx="108">
                  <c:v>1999Q4</c:v>
                </c:pt>
                <c:pt idx="109">
                  <c:v>2000Q1</c:v>
                </c:pt>
                <c:pt idx="110">
                  <c:v>2000Q2</c:v>
                </c:pt>
                <c:pt idx="111">
                  <c:v>2000Q3</c:v>
                </c:pt>
                <c:pt idx="112">
                  <c:v>2000Q4</c:v>
                </c:pt>
                <c:pt idx="113">
                  <c:v>2001Q1</c:v>
                </c:pt>
                <c:pt idx="114">
                  <c:v>2001Q2</c:v>
                </c:pt>
                <c:pt idx="115">
                  <c:v>2001Q3</c:v>
                </c:pt>
                <c:pt idx="116">
                  <c:v>2001Q4</c:v>
                </c:pt>
                <c:pt idx="117">
                  <c:v>2002Q1</c:v>
                </c:pt>
                <c:pt idx="118">
                  <c:v>2002Q2</c:v>
                </c:pt>
                <c:pt idx="119">
                  <c:v>2002Q3</c:v>
                </c:pt>
                <c:pt idx="120">
                  <c:v>2002Q4</c:v>
                </c:pt>
                <c:pt idx="121">
                  <c:v>2003Q1</c:v>
                </c:pt>
                <c:pt idx="122">
                  <c:v>2003Q2</c:v>
                </c:pt>
                <c:pt idx="123">
                  <c:v>2003Q3</c:v>
                </c:pt>
                <c:pt idx="124">
                  <c:v>2003Q4</c:v>
                </c:pt>
                <c:pt idx="125">
                  <c:v>2004Q1</c:v>
                </c:pt>
                <c:pt idx="126">
                  <c:v>2004Q2</c:v>
                </c:pt>
                <c:pt idx="127">
                  <c:v>2004Q3</c:v>
                </c:pt>
                <c:pt idx="128">
                  <c:v>2004Q4</c:v>
                </c:pt>
                <c:pt idx="129">
                  <c:v>2005Q1</c:v>
                </c:pt>
                <c:pt idx="130">
                  <c:v>2005Q2</c:v>
                </c:pt>
                <c:pt idx="131">
                  <c:v>2005Q3</c:v>
                </c:pt>
                <c:pt idx="132">
                  <c:v>2005Q4</c:v>
                </c:pt>
                <c:pt idx="133">
                  <c:v>2006Q1</c:v>
                </c:pt>
                <c:pt idx="134">
                  <c:v>2006Q2</c:v>
                </c:pt>
                <c:pt idx="135">
                  <c:v>2006Q3</c:v>
                </c:pt>
                <c:pt idx="136">
                  <c:v>2006Q4</c:v>
                </c:pt>
                <c:pt idx="137">
                  <c:v>2007Q1</c:v>
                </c:pt>
                <c:pt idx="138">
                  <c:v>2007Q2</c:v>
                </c:pt>
                <c:pt idx="139">
                  <c:v>2007Q3</c:v>
                </c:pt>
                <c:pt idx="140">
                  <c:v>2007Q4</c:v>
                </c:pt>
                <c:pt idx="141">
                  <c:v>2008Q1</c:v>
                </c:pt>
                <c:pt idx="142">
                  <c:v>2008Q2</c:v>
                </c:pt>
                <c:pt idx="143">
                  <c:v>2008Q3</c:v>
                </c:pt>
                <c:pt idx="144">
                  <c:v>2008Q4</c:v>
                </c:pt>
                <c:pt idx="145">
                  <c:v>2009Q1</c:v>
                </c:pt>
                <c:pt idx="146">
                  <c:v>2009Q2</c:v>
                </c:pt>
                <c:pt idx="147">
                  <c:v>2009Q3</c:v>
                </c:pt>
                <c:pt idx="148">
                  <c:v>2009Q4</c:v>
                </c:pt>
                <c:pt idx="149">
                  <c:v>2010Q1</c:v>
                </c:pt>
                <c:pt idx="150">
                  <c:v>2010Q2</c:v>
                </c:pt>
                <c:pt idx="151">
                  <c:v>2010Q3</c:v>
                </c:pt>
                <c:pt idx="152">
                  <c:v>2010Q4</c:v>
                </c:pt>
                <c:pt idx="153">
                  <c:v>2011Q1</c:v>
                </c:pt>
                <c:pt idx="154">
                  <c:v>2011Q2</c:v>
                </c:pt>
                <c:pt idx="155">
                  <c:v>2011Q3</c:v>
                </c:pt>
                <c:pt idx="156">
                  <c:v>2011Q4</c:v>
                </c:pt>
                <c:pt idx="157">
                  <c:v>2012Q1</c:v>
                </c:pt>
                <c:pt idx="158">
                  <c:v>2012Q2</c:v>
                </c:pt>
                <c:pt idx="159">
                  <c:v>2012Q3</c:v>
                </c:pt>
                <c:pt idx="160">
                  <c:v>2012Q4</c:v>
                </c:pt>
                <c:pt idx="161">
                  <c:v>2013Q1</c:v>
                </c:pt>
                <c:pt idx="162">
                  <c:v>2013Q2</c:v>
                </c:pt>
                <c:pt idx="163">
                  <c:v>2013Q3</c:v>
                </c:pt>
                <c:pt idx="164">
                  <c:v>2013Q4</c:v>
                </c:pt>
                <c:pt idx="165">
                  <c:v>2014Q1</c:v>
                </c:pt>
                <c:pt idx="166">
                  <c:v>2014Q2</c:v>
                </c:pt>
                <c:pt idx="167">
                  <c:v>2014Q3</c:v>
                </c:pt>
                <c:pt idx="168">
                  <c:v>2014Q4</c:v>
                </c:pt>
                <c:pt idx="169">
                  <c:v>2015Q1</c:v>
                </c:pt>
                <c:pt idx="170">
                  <c:v>2015Q2</c:v>
                </c:pt>
                <c:pt idx="171">
                  <c:v>2015Q3</c:v>
                </c:pt>
                <c:pt idx="172">
                  <c:v>2015Q4</c:v>
                </c:pt>
                <c:pt idx="173">
                  <c:v>2016Q1</c:v>
                </c:pt>
                <c:pt idx="174">
                  <c:v>2016Q2</c:v>
                </c:pt>
                <c:pt idx="175">
                  <c:v>2016Q3</c:v>
                </c:pt>
                <c:pt idx="176">
                  <c:v>2016Q4</c:v>
                </c:pt>
                <c:pt idx="177">
                  <c:v>2017Q1</c:v>
                </c:pt>
                <c:pt idx="178">
                  <c:v>2017Q2</c:v>
                </c:pt>
                <c:pt idx="179">
                  <c:v>2017Q3</c:v>
                </c:pt>
                <c:pt idx="180">
                  <c:v>2017Q4</c:v>
                </c:pt>
                <c:pt idx="181">
                  <c:v>2018Q1</c:v>
                </c:pt>
                <c:pt idx="182">
                  <c:v>2018Q2</c:v>
                </c:pt>
                <c:pt idx="183">
                  <c:v>2018Q3</c:v>
                </c:pt>
                <c:pt idx="184">
                  <c:v>2018Q4</c:v>
                </c:pt>
                <c:pt idx="185">
                  <c:v>2019Q1</c:v>
                </c:pt>
                <c:pt idx="186">
                  <c:v>2019Q2</c:v>
                </c:pt>
                <c:pt idx="187">
                  <c:v>2019Q3</c:v>
                </c:pt>
                <c:pt idx="188">
                  <c:v>2019Q4</c:v>
                </c:pt>
                <c:pt idx="189">
                  <c:v>2020Q1</c:v>
                </c:pt>
                <c:pt idx="190">
                  <c:v>2020Q2</c:v>
                </c:pt>
                <c:pt idx="191">
                  <c:v>2020Q3</c:v>
                </c:pt>
                <c:pt idx="192">
                  <c:v>2020Q4</c:v>
                </c:pt>
                <c:pt idx="193">
                  <c:v>2021Q1</c:v>
                </c:pt>
                <c:pt idx="194">
                  <c:v>2021Q2</c:v>
                </c:pt>
                <c:pt idx="195">
                  <c:v>2021Q3</c:v>
                </c:pt>
                <c:pt idx="196">
                  <c:v>2021Q4</c:v>
                </c:pt>
                <c:pt idx="197">
                  <c:v>2022Q1</c:v>
                </c:pt>
                <c:pt idx="198">
                  <c:v>2022Q2</c:v>
                </c:pt>
                <c:pt idx="199">
                  <c:v>2022Q3</c:v>
                </c:pt>
                <c:pt idx="200">
                  <c:v>2022Q4</c:v>
                </c:pt>
                <c:pt idx="201">
                  <c:v>2023Q1</c:v>
                </c:pt>
                <c:pt idx="202">
                  <c:v>2023Q2</c:v>
                </c:pt>
                <c:pt idx="203">
                  <c:v>2023Q3</c:v>
                </c:pt>
                <c:pt idx="204">
                  <c:v>2023Q4</c:v>
                </c:pt>
                <c:pt idx="205">
                  <c:v>2024Q1</c:v>
                </c:pt>
                <c:pt idx="206">
                  <c:v>2024Q2</c:v>
                </c:pt>
                <c:pt idx="207">
                  <c:v>2024Q3</c:v>
                </c:pt>
                <c:pt idx="208">
                  <c:v>2024Q4</c:v>
                </c:pt>
                <c:pt idx="209">
                  <c:v>2025Q1</c:v>
                </c:pt>
                <c:pt idx="210">
                  <c:v>2025Q2</c:v>
                </c:pt>
                <c:pt idx="211">
                  <c:v>2025Q3</c:v>
                </c:pt>
                <c:pt idx="212">
                  <c:v>2025Q4</c:v>
                </c:pt>
                <c:pt idx="213">
                  <c:v>2026Q1</c:v>
                </c:pt>
              </c:strCache>
            </c:strRef>
          </c:cat>
          <c:val>
            <c:numRef>
              <c:f>Sheet1!$E$2:$E$215</c:f>
              <c:numCache>
                <c:formatCode>0.00</c:formatCode>
                <c:ptCount val="214"/>
                <c:pt idx="0">
                  <c:v>0.78721333117191983</c:v>
                </c:pt>
                <c:pt idx="1">
                  <c:v>0.83073211200398334</c:v>
                </c:pt>
                <c:pt idx="2">
                  <c:v>0.86521197688140816</c:v>
                </c:pt>
                <c:pt idx="3">
                  <c:v>0.91233904713018477</c:v>
                </c:pt>
                <c:pt idx="4">
                  <c:v>0.78520561687482449</c:v>
                </c:pt>
                <c:pt idx="5">
                  <c:v>0.86396719091790941</c:v>
                </c:pt>
                <c:pt idx="6">
                  <c:v>0.84920195109815144</c:v>
                </c:pt>
                <c:pt idx="7">
                  <c:v>0.82280726226402656</c:v>
                </c:pt>
                <c:pt idx="8">
                  <c:v>0.87967215698336931</c:v>
                </c:pt>
                <c:pt idx="9">
                  <c:v>0.88797156540205635</c:v>
                </c:pt>
                <c:pt idx="10">
                  <c:v>0.77826073330681189</c:v>
                </c:pt>
                <c:pt idx="11">
                  <c:v>0.73351016375198441</c:v>
                </c:pt>
                <c:pt idx="12">
                  <c:v>0.72254194149667672</c:v>
                </c:pt>
                <c:pt idx="13">
                  <c:v>0.64808784181251489</c:v>
                </c:pt>
                <c:pt idx="14">
                  <c:v>0.74443557790972403</c:v>
                </c:pt>
                <c:pt idx="15">
                  <c:v>0.74981486035406797</c:v>
                </c:pt>
                <c:pt idx="16">
                  <c:v>0.70002591899200828</c:v>
                </c:pt>
                <c:pt idx="17">
                  <c:v>0.6729502843908558</c:v>
                </c:pt>
                <c:pt idx="18">
                  <c:v>0.7242776020602254</c:v>
                </c:pt>
                <c:pt idx="19">
                  <c:v>0.64625541331909953</c:v>
                </c:pt>
                <c:pt idx="20">
                  <c:v>0.65015872791220952</c:v>
                </c:pt>
                <c:pt idx="21">
                  <c:v>0.72748483500049843</c:v>
                </c:pt>
                <c:pt idx="22">
                  <c:v>0.65721678853972521</c:v>
                </c:pt>
                <c:pt idx="23">
                  <c:v>0.67141583710684372</c:v>
                </c:pt>
                <c:pt idx="24">
                  <c:v>0.66890103371857568</c:v>
                </c:pt>
                <c:pt idx="25">
                  <c:v>0.57439918463998962</c:v>
                </c:pt>
                <c:pt idx="26">
                  <c:v>0.60106908039181361</c:v>
                </c:pt>
                <c:pt idx="27">
                  <c:v>0.71812872934533512</c:v>
                </c:pt>
                <c:pt idx="28">
                  <c:v>0.63942809178529425</c:v>
                </c:pt>
                <c:pt idx="29">
                  <c:v>0.83218678731564122</c:v>
                </c:pt>
                <c:pt idx="30">
                  <c:v>0.73434847502754985</c:v>
                </c:pt>
                <c:pt idx="31">
                  <c:v>0.73705557066197569</c:v>
                </c:pt>
                <c:pt idx="32">
                  <c:v>0.75255249354922316</c:v>
                </c:pt>
                <c:pt idx="33">
                  <c:v>0.82555979469593999</c:v>
                </c:pt>
                <c:pt idx="34">
                  <c:v>0.87616133878440905</c:v>
                </c:pt>
                <c:pt idx="35">
                  <c:v>0.85400197090717545</c:v>
                </c:pt>
                <c:pt idx="36">
                  <c:v>0.91340851984029336</c:v>
                </c:pt>
                <c:pt idx="37">
                  <c:v>0.90753675745653606</c:v>
                </c:pt>
                <c:pt idx="38">
                  <c:v>0.95815057884585453</c:v>
                </c:pt>
                <c:pt idx="39">
                  <c:v>0.97447120669990595</c:v>
                </c:pt>
                <c:pt idx="40">
                  <c:v>0.9803174386057798</c:v>
                </c:pt>
                <c:pt idx="41">
                  <c:v>0.99435359330361139</c:v>
                </c:pt>
                <c:pt idx="42">
                  <c:v>1.0344727408576087</c:v>
                </c:pt>
                <c:pt idx="43">
                  <c:v>1.0078763202866641</c:v>
                </c:pt>
                <c:pt idx="44">
                  <c:v>0.94040808079967397</c:v>
                </c:pt>
                <c:pt idx="45">
                  <c:v>0.92384227311844291</c:v>
                </c:pt>
                <c:pt idx="46">
                  <c:v>0.87978565390900831</c:v>
                </c:pt>
                <c:pt idx="47">
                  <c:v>0.91407270589213663</c:v>
                </c:pt>
                <c:pt idx="48">
                  <c:v>0.88988425736838572</c:v>
                </c:pt>
                <c:pt idx="49">
                  <c:v>0.84337086320813193</c:v>
                </c:pt>
                <c:pt idx="50">
                  <c:v>0.78062119852952871</c:v>
                </c:pt>
                <c:pt idx="51">
                  <c:v>0.78163651315230775</c:v>
                </c:pt>
                <c:pt idx="52">
                  <c:v>0.78253033509069037</c:v>
                </c:pt>
                <c:pt idx="53">
                  <c:v>0.78263120241577799</c:v>
                </c:pt>
                <c:pt idx="54">
                  <c:v>0.74846912914274277</c:v>
                </c:pt>
                <c:pt idx="55">
                  <c:v>0.71799933511988945</c:v>
                </c:pt>
                <c:pt idx="56">
                  <c:v>0.67376743576530473</c:v>
                </c:pt>
                <c:pt idx="57">
                  <c:v>0.64790247225196418</c:v>
                </c:pt>
                <c:pt idx="58">
                  <c:v>0.61396096146102563</c:v>
                </c:pt>
                <c:pt idx="59">
                  <c:v>0.53028337555280669</c:v>
                </c:pt>
                <c:pt idx="60">
                  <c:v>0.56944662790315537</c:v>
                </c:pt>
                <c:pt idx="61">
                  <c:v>0.55248855727049562</c:v>
                </c:pt>
                <c:pt idx="62">
                  <c:v>0.56734387241511675</c:v>
                </c:pt>
                <c:pt idx="63">
                  <c:v>0.53034847384683559</c:v>
                </c:pt>
                <c:pt idx="64">
                  <c:v>0.5408221755761814</c:v>
                </c:pt>
                <c:pt idx="65">
                  <c:v>0.5472229406666318</c:v>
                </c:pt>
                <c:pt idx="66">
                  <c:v>0.49712720905186492</c:v>
                </c:pt>
                <c:pt idx="67">
                  <c:v>0.51761654062705953</c:v>
                </c:pt>
                <c:pt idx="68">
                  <c:v>0.52539068708205261</c:v>
                </c:pt>
                <c:pt idx="69">
                  <c:v>0.47069358522644528</c:v>
                </c:pt>
                <c:pt idx="70">
                  <c:v>0.46017126891322896</c:v>
                </c:pt>
                <c:pt idx="71">
                  <c:v>0.58301976747280593</c:v>
                </c:pt>
                <c:pt idx="72">
                  <c:v>0.52983459945919464</c:v>
                </c:pt>
                <c:pt idx="73">
                  <c:v>0.58528132204694983</c:v>
                </c:pt>
                <c:pt idx="74">
                  <c:v>0.59604921581764114</c:v>
                </c:pt>
                <c:pt idx="75">
                  <c:v>0.56805056095377093</c:v>
                </c:pt>
                <c:pt idx="76">
                  <c:v>0.60265827272463413</c:v>
                </c:pt>
                <c:pt idx="77">
                  <c:v>0.6191252531939333</c:v>
                </c:pt>
                <c:pt idx="78">
                  <c:v>0.62013745664766762</c:v>
                </c:pt>
                <c:pt idx="79">
                  <c:v>0.63343409335147272</c:v>
                </c:pt>
                <c:pt idx="80">
                  <c:v>0.59998002890790381</c:v>
                </c:pt>
                <c:pt idx="81">
                  <c:v>0.60146227387846585</c:v>
                </c:pt>
                <c:pt idx="82">
                  <c:v>0.64446969254862718</c:v>
                </c:pt>
                <c:pt idx="83">
                  <c:v>0.66061808971376812</c:v>
                </c:pt>
                <c:pt idx="84">
                  <c:v>0.55825576946420363</c:v>
                </c:pt>
                <c:pt idx="85">
                  <c:v>0.82515698642413804</c:v>
                </c:pt>
                <c:pt idx="86">
                  <c:v>0.67185448536495729</c:v>
                </c:pt>
                <c:pt idx="87">
                  <c:v>0.64095998592159364</c:v>
                </c:pt>
                <c:pt idx="88">
                  <c:v>0.63887143197334728</c:v>
                </c:pt>
                <c:pt idx="89">
                  <c:v>0.56833449383917256</c:v>
                </c:pt>
                <c:pt idx="90">
                  <c:v>0.68279641671477942</c:v>
                </c:pt>
                <c:pt idx="91">
                  <c:v>0.70924032448061847</c:v>
                </c:pt>
                <c:pt idx="92">
                  <c:v>0.67749951144559373</c:v>
                </c:pt>
                <c:pt idx="93">
                  <c:v>0.67837164825208429</c:v>
                </c:pt>
                <c:pt idx="94">
                  <c:v>0.67457037953977173</c:v>
                </c:pt>
                <c:pt idx="95">
                  <c:v>0.66180560418068801</c:v>
                </c:pt>
                <c:pt idx="96">
                  <c:v>0.6743784237878514</c:v>
                </c:pt>
                <c:pt idx="97">
                  <c:v>0.72782411564195115</c:v>
                </c:pt>
                <c:pt idx="98">
                  <c:v>0.68966474941562472</c:v>
                </c:pt>
                <c:pt idx="99">
                  <c:v>0.67273043376984842</c:v>
                </c:pt>
                <c:pt idx="100">
                  <c:v>0.66771442263803316</c:v>
                </c:pt>
                <c:pt idx="101">
                  <c:v>0.74128764366711863</c:v>
                </c:pt>
                <c:pt idx="102">
                  <c:v>0.66107091134395057</c:v>
                </c:pt>
                <c:pt idx="103">
                  <c:v>0.67298704009815946</c:v>
                </c:pt>
                <c:pt idx="104">
                  <c:v>0.67980001685600255</c:v>
                </c:pt>
                <c:pt idx="105">
                  <c:v>0.57310880823402288</c:v>
                </c:pt>
                <c:pt idx="106">
                  <c:v>0.54564683260749625</c:v>
                </c:pt>
                <c:pt idx="107">
                  <c:v>0.52605810895178773</c:v>
                </c:pt>
                <c:pt idx="108">
                  <c:v>0.51322336354953479</c:v>
                </c:pt>
                <c:pt idx="109">
                  <c:v>0.53036156605963669</c:v>
                </c:pt>
                <c:pt idx="110">
                  <c:v>0.53340760582792734</c:v>
                </c:pt>
                <c:pt idx="111">
                  <c:v>0.55296797835542755</c:v>
                </c:pt>
                <c:pt idx="112">
                  <c:v>0.60297648646546453</c:v>
                </c:pt>
                <c:pt idx="113">
                  <c:v>0.61309673883545768</c:v>
                </c:pt>
                <c:pt idx="114">
                  <c:v>0.63511653336277274</c:v>
                </c:pt>
                <c:pt idx="115">
                  <c:v>0.63815046174100631</c:v>
                </c:pt>
                <c:pt idx="116">
                  <c:v>0.62953010879562621</c:v>
                </c:pt>
                <c:pt idx="117">
                  <c:v>0.62193006084907443</c:v>
                </c:pt>
                <c:pt idx="118">
                  <c:v>0.565519683979129</c:v>
                </c:pt>
                <c:pt idx="119">
                  <c:v>0.57941751111266315</c:v>
                </c:pt>
                <c:pt idx="120">
                  <c:v>0.52828800482940863</c:v>
                </c:pt>
                <c:pt idx="121">
                  <c:v>0.48637310571233444</c:v>
                </c:pt>
                <c:pt idx="122">
                  <c:v>0.47811783336168273</c:v>
                </c:pt>
                <c:pt idx="123">
                  <c:v>0.45423884117732549</c:v>
                </c:pt>
                <c:pt idx="124">
                  <c:v>0.41673118580777846</c:v>
                </c:pt>
                <c:pt idx="125">
                  <c:v>0.38020123782832982</c:v>
                </c:pt>
                <c:pt idx="126">
                  <c:v>0.37259687704614347</c:v>
                </c:pt>
                <c:pt idx="127">
                  <c:v>0.33900433745390857</c:v>
                </c:pt>
                <c:pt idx="128">
                  <c:v>0.31463358311393802</c:v>
                </c:pt>
                <c:pt idx="129">
                  <c:v>0.31424046756718194</c:v>
                </c:pt>
                <c:pt idx="130">
                  <c:v>0.31098489271695451</c:v>
                </c:pt>
                <c:pt idx="131">
                  <c:v>0.30159316649916568</c:v>
                </c:pt>
                <c:pt idx="132">
                  <c:v>0.32316903938340952</c:v>
                </c:pt>
                <c:pt idx="133">
                  <c:v>0.3548910707880063</c:v>
                </c:pt>
                <c:pt idx="134">
                  <c:v>0.4064356166512883</c:v>
                </c:pt>
                <c:pt idx="135">
                  <c:v>0.48844642643930936</c:v>
                </c:pt>
                <c:pt idx="136">
                  <c:v>0.57253892510440518</c:v>
                </c:pt>
                <c:pt idx="137">
                  <c:v>0.63788598986399558</c:v>
                </c:pt>
                <c:pt idx="138">
                  <c:v>0.77623140636944388</c:v>
                </c:pt>
                <c:pt idx="139">
                  <c:v>0.94042238652595378</c:v>
                </c:pt>
                <c:pt idx="140">
                  <c:v>1.0642946665020088</c:v>
                </c:pt>
                <c:pt idx="141">
                  <c:v>1.201191738348353</c:v>
                </c:pt>
                <c:pt idx="142">
                  <c:v>1.2823937399639969</c:v>
                </c:pt>
                <c:pt idx="143">
                  <c:v>1.381625788329877</c:v>
                </c:pt>
                <c:pt idx="144">
                  <c:v>1.7144638733617343</c:v>
                </c:pt>
                <c:pt idx="145">
                  <c:v>1.8217365961361163</c:v>
                </c:pt>
                <c:pt idx="146">
                  <c:v>1.6347708272620756</c:v>
                </c:pt>
                <c:pt idx="147">
                  <c:v>1.6645493823932589</c:v>
                </c:pt>
                <c:pt idx="148">
                  <c:v>1.5326999963269268</c:v>
                </c:pt>
                <c:pt idx="149">
                  <c:v>1.4712514492675171</c:v>
                </c:pt>
                <c:pt idx="150">
                  <c:v>1.3849120728688158</c:v>
                </c:pt>
                <c:pt idx="151">
                  <c:v>1.2606748820392821</c:v>
                </c:pt>
                <c:pt idx="152">
                  <c:v>1.1956768073229691</c:v>
                </c:pt>
                <c:pt idx="153">
                  <c:v>1.16873079673416</c:v>
                </c:pt>
                <c:pt idx="154">
                  <c:v>1.1682456179754366</c:v>
                </c:pt>
                <c:pt idx="155">
                  <c:v>1.1214444340657144</c:v>
                </c:pt>
                <c:pt idx="156">
                  <c:v>1.0692600768946143</c:v>
                </c:pt>
                <c:pt idx="157">
                  <c:v>1.0314178581049858</c:v>
                </c:pt>
                <c:pt idx="158">
                  <c:v>0.99389041777923148</c:v>
                </c:pt>
                <c:pt idx="159">
                  <c:v>0.98830700392185689</c:v>
                </c:pt>
                <c:pt idx="160">
                  <c:v>0.94994207504219463</c:v>
                </c:pt>
                <c:pt idx="161">
                  <c:v>0.9479016069478392</c:v>
                </c:pt>
                <c:pt idx="162">
                  <c:v>0.88212161974240955</c:v>
                </c:pt>
                <c:pt idx="163">
                  <c:v>0.83113429399516592</c:v>
                </c:pt>
                <c:pt idx="164">
                  <c:v>0.78943144477442029</c:v>
                </c:pt>
                <c:pt idx="165">
                  <c:v>0.75247318204432678</c:v>
                </c:pt>
                <c:pt idx="166">
                  <c:v>0.73676242439686124</c:v>
                </c:pt>
                <c:pt idx="167">
                  <c:v>0.72233295451668111</c:v>
                </c:pt>
                <c:pt idx="168">
                  <c:v>0.69245174696457978</c:v>
                </c:pt>
                <c:pt idx="169">
                  <c:v>0.67768342133908233</c:v>
                </c:pt>
                <c:pt idx="170">
                  <c:v>0.64460336047850397</c:v>
                </c:pt>
                <c:pt idx="171">
                  <c:v>0.61537172873504054</c:v>
                </c:pt>
                <c:pt idx="172">
                  <c:v>0.5695507691772882</c:v>
                </c:pt>
                <c:pt idx="173">
                  <c:v>0.56034978626368592</c:v>
                </c:pt>
                <c:pt idx="174">
                  <c:v>0.56227045273045084</c:v>
                </c:pt>
                <c:pt idx="175">
                  <c:v>0.53808822143054036</c:v>
                </c:pt>
                <c:pt idx="176">
                  <c:v>0.55057718736746464</c:v>
                </c:pt>
                <c:pt idx="177">
                  <c:v>0.51792475531639681</c:v>
                </c:pt>
                <c:pt idx="178">
                  <c:v>0.47885675288416646</c:v>
                </c:pt>
                <c:pt idx="179">
                  <c:v>0.51560194055302577</c:v>
                </c:pt>
                <c:pt idx="180">
                  <c:v>0.6132282565693925</c:v>
                </c:pt>
                <c:pt idx="181">
                  <c:v>0.50893002890408845</c:v>
                </c:pt>
                <c:pt idx="182">
                  <c:v>0.46584769222344202</c:v>
                </c:pt>
                <c:pt idx="183">
                  <c:v>0.49550448737023151</c:v>
                </c:pt>
                <c:pt idx="184">
                  <c:v>0.56602464989792223</c:v>
                </c:pt>
                <c:pt idx="185">
                  <c:v>0.52123402728604773</c:v>
                </c:pt>
                <c:pt idx="186">
                  <c:v>0.47045658626848252</c:v>
                </c:pt>
                <c:pt idx="187">
                  <c:v>0.47086162878636012</c:v>
                </c:pt>
                <c:pt idx="188">
                  <c:v>0.55657519416988843</c:v>
                </c:pt>
                <c:pt idx="189">
                  <c:v>0.47888161156411052</c:v>
                </c:pt>
                <c:pt idx="190">
                  <c:v>1.7221172387853638</c:v>
                </c:pt>
                <c:pt idx="191">
                  <c:v>0.85013196807813274</c:v>
                </c:pt>
                <c:pt idx="192">
                  <c:v>0.71643057377759334</c:v>
                </c:pt>
                <c:pt idx="193">
                  <c:v>0.52142188986951643</c:v>
                </c:pt>
                <c:pt idx="194">
                  <c:v>0.41943451808435939</c:v>
                </c:pt>
                <c:pt idx="195">
                  <c:v>0.3904543456969613</c:v>
                </c:pt>
                <c:pt idx="196">
                  <c:v>0.42361142051410733</c:v>
                </c:pt>
                <c:pt idx="197">
                  <c:v>0.37772587122412571</c:v>
                </c:pt>
                <c:pt idx="198">
                  <c:v>0.33346894736696386</c:v>
                </c:pt>
                <c:pt idx="199">
                  <c:v>0.33724667136716246</c:v>
                </c:pt>
                <c:pt idx="200">
                  <c:v>0.35643830985087349</c:v>
                </c:pt>
                <c:pt idx="201">
                  <c:v>0.3590490314506129</c:v>
                </c:pt>
                <c:pt idx="202">
                  <c:v>0.36985025060425131</c:v>
                </c:pt>
                <c:pt idx="203">
                  <c:v>0.40002908536669574</c:v>
                </c:pt>
                <c:pt idx="204">
                  <c:v>0.42407832863855982</c:v>
                </c:pt>
                <c:pt idx="205">
                  <c:v>0.43555224084065736</c:v>
                </c:pt>
                <c:pt idx="206">
                  <c:v>0.45137317698916957</c:v>
                </c:pt>
                <c:pt idx="207">
                  <c:v>0.46050993661652012</c:v>
                </c:pt>
                <c:pt idx="208">
                  <c:v>0.47015715212291348</c:v>
                </c:pt>
                <c:pt idx="209">
                  <c:v>0.54303784018095547</c:v>
                </c:pt>
                <c:pt idx="210">
                  <c:v>0.44991061651264957</c:v>
                </c:pt>
                <c:pt idx="211">
                  <c:v>0.51129489395177685</c:v>
                </c:pt>
                <c:pt idx="212">
                  <c:v>0.59296263594098364</c:v>
                </c:pt>
                <c:pt idx="213">
                  <c:v>0.53239003939309359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AD-854A-8D37-FB87F8CF7E4B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90+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Sheet1!$A$2:$A$215</c:f>
              <c:strCache>
                <c:ptCount val="214"/>
                <c:pt idx="0">
                  <c:v>1972Q4</c:v>
                </c:pt>
                <c:pt idx="1">
                  <c:v>1973Q1</c:v>
                </c:pt>
                <c:pt idx="2">
                  <c:v>1973Q2</c:v>
                </c:pt>
                <c:pt idx="3">
                  <c:v>1973Q3</c:v>
                </c:pt>
                <c:pt idx="4">
                  <c:v>1973Q4</c:v>
                </c:pt>
                <c:pt idx="5">
                  <c:v>1974Q1</c:v>
                </c:pt>
                <c:pt idx="6">
                  <c:v>1974Q2</c:v>
                </c:pt>
                <c:pt idx="7">
                  <c:v>1974Q3</c:v>
                </c:pt>
                <c:pt idx="8">
                  <c:v>1974Q4</c:v>
                </c:pt>
                <c:pt idx="9">
                  <c:v>1975Q1</c:v>
                </c:pt>
                <c:pt idx="10">
                  <c:v>1975Q2</c:v>
                </c:pt>
                <c:pt idx="11">
                  <c:v>1975Q3</c:v>
                </c:pt>
                <c:pt idx="12">
                  <c:v>1975Q4</c:v>
                </c:pt>
                <c:pt idx="13">
                  <c:v>1976Q1</c:v>
                </c:pt>
                <c:pt idx="14">
                  <c:v>1976Q2</c:v>
                </c:pt>
                <c:pt idx="15">
                  <c:v>1976Q3</c:v>
                </c:pt>
                <c:pt idx="16">
                  <c:v>1976Q4</c:v>
                </c:pt>
                <c:pt idx="17">
                  <c:v>1977Q1</c:v>
                </c:pt>
                <c:pt idx="18">
                  <c:v>1977Q2</c:v>
                </c:pt>
                <c:pt idx="19">
                  <c:v>1977Q3</c:v>
                </c:pt>
                <c:pt idx="20">
                  <c:v>1977Q4</c:v>
                </c:pt>
                <c:pt idx="21">
                  <c:v>1978Q1</c:v>
                </c:pt>
                <c:pt idx="22">
                  <c:v>1978Q2</c:v>
                </c:pt>
                <c:pt idx="23">
                  <c:v>1978Q3</c:v>
                </c:pt>
                <c:pt idx="24">
                  <c:v>1978Q4</c:v>
                </c:pt>
                <c:pt idx="25">
                  <c:v>1979Q1</c:v>
                </c:pt>
                <c:pt idx="26">
                  <c:v>1979Q2</c:v>
                </c:pt>
                <c:pt idx="27">
                  <c:v>1979Q3</c:v>
                </c:pt>
                <c:pt idx="28">
                  <c:v>1979Q4</c:v>
                </c:pt>
                <c:pt idx="29">
                  <c:v>1980Q1</c:v>
                </c:pt>
                <c:pt idx="30">
                  <c:v>1980Q2</c:v>
                </c:pt>
                <c:pt idx="31">
                  <c:v>1980Q3</c:v>
                </c:pt>
                <c:pt idx="32">
                  <c:v>1980Q4</c:v>
                </c:pt>
                <c:pt idx="33">
                  <c:v>1981Q1</c:v>
                </c:pt>
                <c:pt idx="34">
                  <c:v>1981Q2</c:v>
                </c:pt>
                <c:pt idx="35">
                  <c:v>1981Q3</c:v>
                </c:pt>
                <c:pt idx="36">
                  <c:v>1981Q4</c:v>
                </c:pt>
                <c:pt idx="37">
                  <c:v>1982Q1</c:v>
                </c:pt>
                <c:pt idx="38">
                  <c:v>1982Q2</c:v>
                </c:pt>
                <c:pt idx="39">
                  <c:v>1982Q3</c:v>
                </c:pt>
                <c:pt idx="40">
                  <c:v>1982Q4</c:v>
                </c:pt>
                <c:pt idx="41">
                  <c:v>1983Q1</c:v>
                </c:pt>
                <c:pt idx="42">
                  <c:v>1983Q2</c:v>
                </c:pt>
                <c:pt idx="43">
                  <c:v>1983Q3</c:v>
                </c:pt>
                <c:pt idx="44">
                  <c:v>1983Q4</c:v>
                </c:pt>
                <c:pt idx="45">
                  <c:v>1984Q1</c:v>
                </c:pt>
                <c:pt idx="46">
                  <c:v>1984Q2</c:v>
                </c:pt>
                <c:pt idx="47">
                  <c:v>1984Q3</c:v>
                </c:pt>
                <c:pt idx="48">
                  <c:v>1984Q4</c:v>
                </c:pt>
                <c:pt idx="49">
                  <c:v>1985Q1</c:v>
                </c:pt>
                <c:pt idx="50">
                  <c:v>1985Q2</c:v>
                </c:pt>
                <c:pt idx="51">
                  <c:v>1985Q3</c:v>
                </c:pt>
                <c:pt idx="52">
                  <c:v>1985Q4</c:v>
                </c:pt>
                <c:pt idx="53">
                  <c:v>1986Q1</c:v>
                </c:pt>
                <c:pt idx="54">
                  <c:v>1986Q2</c:v>
                </c:pt>
                <c:pt idx="55">
                  <c:v>1986Q3</c:v>
                </c:pt>
                <c:pt idx="56">
                  <c:v>1986Q4</c:v>
                </c:pt>
                <c:pt idx="57">
                  <c:v>1987Q1</c:v>
                </c:pt>
                <c:pt idx="58">
                  <c:v>1987Q2</c:v>
                </c:pt>
                <c:pt idx="59">
                  <c:v>1987Q3</c:v>
                </c:pt>
                <c:pt idx="60">
                  <c:v>1987Q4</c:v>
                </c:pt>
                <c:pt idx="61">
                  <c:v>1988Q1</c:v>
                </c:pt>
                <c:pt idx="62">
                  <c:v>1988Q2</c:v>
                </c:pt>
                <c:pt idx="63">
                  <c:v>1988Q3</c:v>
                </c:pt>
                <c:pt idx="64">
                  <c:v>1988Q4</c:v>
                </c:pt>
                <c:pt idx="65">
                  <c:v>1989Q1</c:v>
                </c:pt>
                <c:pt idx="66">
                  <c:v>1989Q2</c:v>
                </c:pt>
                <c:pt idx="67">
                  <c:v>1989Q3</c:v>
                </c:pt>
                <c:pt idx="68">
                  <c:v>1989Q4</c:v>
                </c:pt>
                <c:pt idx="69">
                  <c:v>1990Q1</c:v>
                </c:pt>
                <c:pt idx="70">
                  <c:v>1990Q2</c:v>
                </c:pt>
                <c:pt idx="71">
                  <c:v>1990Q3</c:v>
                </c:pt>
                <c:pt idx="72">
                  <c:v>1990Q4</c:v>
                </c:pt>
                <c:pt idx="73">
                  <c:v>1991Q1</c:v>
                </c:pt>
                <c:pt idx="74">
                  <c:v>1991Q2</c:v>
                </c:pt>
                <c:pt idx="75">
                  <c:v>1991Q3</c:v>
                </c:pt>
                <c:pt idx="76">
                  <c:v>1991Q4</c:v>
                </c:pt>
                <c:pt idx="77">
                  <c:v>1992Q1</c:v>
                </c:pt>
                <c:pt idx="78">
                  <c:v>1992Q2</c:v>
                </c:pt>
                <c:pt idx="79">
                  <c:v>1992Q3</c:v>
                </c:pt>
                <c:pt idx="80">
                  <c:v>1992Q4</c:v>
                </c:pt>
                <c:pt idx="81">
                  <c:v>1993Q1</c:v>
                </c:pt>
                <c:pt idx="82">
                  <c:v>1993Q2</c:v>
                </c:pt>
                <c:pt idx="83">
                  <c:v>1993Q3</c:v>
                </c:pt>
                <c:pt idx="84">
                  <c:v>1993Q4</c:v>
                </c:pt>
                <c:pt idx="85">
                  <c:v>1994Q1</c:v>
                </c:pt>
                <c:pt idx="86">
                  <c:v>1994Q2</c:v>
                </c:pt>
                <c:pt idx="87">
                  <c:v>1994Q3</c:v>
                </c:pt>
                <c:pt idx="88">
                  <c:v>1994Q4</c:v>
                </c:pt>
                <c:pt idx="89">
                  <c:v>1995Q1</c:v>
                </c:pt>
                <c:pt idx="90">
                  <c:v>1995Q2</c:v>
                </c:pt>
                <c:pt idx="91">
                  <c:v>1995Q3</c:v>
                </c:pt>
                <c:pt idx="92">
                  <c:v>1995Q4</c:v>
                </c:pt>
                <c:pt idx="93">
                  <c:v>1996Q1</c:v>
                </c:pt>
                <c:pt idx="94">
                  <c:v>1996Q2</c:v>
                </c:pt>
                <c:pt idx="95">
                  <c:v>1996Q3</c:v>
                </c:pt>
                <c:pt idx="96">
                  <c:v>1996Q4</c:v>
                </c:pt>
                <c:pt idx="97">
                  <c:v>1997Q1</c:v>
                </c:pt>
                <c:pt idx="98">
                  <c:v>1997Q2</c:v>
                </c:pt>
                <c:pt idx="99">
                  <c:v>1997Q3</c:v>
                </c:pt>
                <c:pt idx="100">
                  <c:v>1997Q4</c:v>
                </c:pt>
                <c:pt idx="101">
                  <c:v>1998Q1</c:v>
                </c:pt>
                <c:pt idx="102">
                  <c:v>1998Q2</c:v>
                </c:pt>
                <c:pt idx="103">
                  <c:v>1998Q3</c:v>
                </c:pt>
                <c:pt idx="104">
                  <c:v>1998Q4</c:v>
                </c:pt>
                <c:pt idx="105">
                  <c:v>1999Q1</c:v>
                </c:pt>
                <c:pt idx="106">
                  <c:v>1999Q2</c:v>
                </c:pt>
                <c:pt idx="107">
                  <c:v>1999Q3</c:v>
                </c:pt>
                <c:pt idx="108">
                  <c:v>1999Q4</c:v>
                </c:pt>
                <c:pt idx="109">
                  <c:v>2000Q1</c:v>
                </c:pt>
                <c:pt idx="110">
                  <c:v>2000Q2</c:v>
                </c:pt>
                <c:pt idx="111">
                  <c:v>2000Q3</c:v>
                </c:pt>
                <c:pt idx="112">
                  <c:v>2000Q4</c:v>
                </c:pt>
                <c:pt idx="113">
                  <c:v>2001Q1</c:v>
                </c:pt>
                <c:pt idx="114">
                  <c:v>2001Q2</c:v>
                </c:pt>
                <c:pt idx="115">
                  <c:v>2001Q3</c:v>
                </c:pt>
                <c:pt idx="116">
                  <c:v>2001Q4</c:v>
                </c:pt>
                <c:pt idx="117">
                  <c:v>2002Q1</c:v>
                </c:pt>
                <c:pt idx="118">
                  <c:v>2002Q2</c:v>
                </c:pt>
                <c:pt idx="119">
                  <c:v>2002Q3</c:v>
                </c:pt>
                <c:pt idx="120">
                  <c:v>2002Q4</c:v>
                </c:pt>
                <c:pt idx="121">
                  <c:v>2003Q1</c:v>
                </c:pt>
                <c:pt idx="122">
                  <c:v>2003Q2</c:v>
                </c:pt>
                <c:pt idx="123">
                  <c:v>2003Q3</c:v>
                </c:pt>
                <c:pt idx="124">
                  <c:v>2003Q4</c:v>
                </c:pt>
                <c:pt idx="125">
                  <c:v>2004Q1</c:v>
                </c:pt>
                <c:pt idx="126">
                  <c:v>2004Q2</c:v>
                </c:pt>
                <c:pt idx="127">
                  <c:v>2004Q3</c:v>
                </c:pt>
                <c:pt idx="128">
                  <c:v>2004Q4</c:v>
                </c:pt>
                <c:pt idx="129">
                  <c:v>2005Q1</c:v>
                </c:pt>
                <c:pt idx="130">
                  <c:v>2005Q2</c:v>
                </c:pt>
                <c:pt idx="131">
                  <c:v>2005Q3</c:v>
                </c:pt>
                <c:pt idx="132">
                  <c:v>2005Q4</c:v>
                </c:pt>
                <c:pt idx="133">
                  <c:v>2006Q1</c:v>
                </c:pt>
                <c:pt idx="134">
                  <c:v>2006Q2</c:v>
                </c:pt>
                <c:pt idx="135">
                  <c:v>2006Q3</c:v>
                </c:pt>
                <c:pt idx="136">
                  <c:v>2006Q4</c:v>
                </c:pt>
                <c:pt idx="137">
                  <c:v>2007Q1</c:v>
                </c:pt>
                <c:pt idx="138">
                  <c:v>2007Q2</c:v>
                </c:pt>
                <c:pt idx="139">
                  <c:v>2007Q3</c:v>
                </c:pt>
                <c:pt idx="140">
                  <c:v>2007Q4</c:v>
                </c:pt>
                <c:pt idx="141">
                  <c:v>2008Q1</c:v>
                </c:pt>
                <c:pt idx="142">
                  <c:v>2008Q2</c:v>
                </c:pt>
                <c:pt idx="143">
                  <c:v>2008Q3</c:v>
                </c:pt>
                <c:pt idx="144">
                  <c:v>2008Q4</c:v>
                </c:pt>
                <c:pt idx="145">
                  <c:v>2009Q1</c:v>
                </c:pt>
                <c:pt idx="146">
                  <c:v>2009Q2</c:v>
                </c:pt>
                <c:pt idx="147">
                  <c:v>2009Q3</c:v>
                </c:pt>
                <c:pt idx="148">
                  <c:v>2009Q4</c:v>
                </c:pt>
                <c:pt idx="149">
                  <c:v>2010Q1</c:v>
                </c:pt>
                <c:pt idx="150">
                  <c:v>2010Q2</c:v>
                </c:pt>
                <c:pt idx="151">
                  <c:v>2010Q3</c:v>
                </c:pt>
                <c:pt idx="152">
                  <c:v>2010Q4</c:v>
                </c:pt>
                <c:pt idx="153">
                  <c:v>2011Q1</c:v>
                </c:pt>
                <c:pt idx="154">
                  <c:v>2011Q2</c:v>
                </c:pt>
                <c:pt idx="155">
                  <c:v>2011Q3</c:v>
                </c:pt>
                <c:pt idx="156">
                  <c:v>2011Q4</c:v>
                </c:pt>
                <c:pt idx="157">
                  <c:v>2012Q1</c:v>
                </c:pt>
                <c:pt idx="158">
                  <c:v>2012Q2</c:v>
                </c:pt>
                <c:pt idx="159">
                  <c:v>2012Q3</c:v>
                </c:pt>
                <c:pt idx="160">
                  <c:v>2012Q4</c:v>
                </c:pt>
                <c:pt idx="161">
                  <c:v>2013Q1</c:v>
                </c:pt>
                <c:pt idx="162">
                  <c:v>2013Q2</c:v>
                </c:pt>
                <c:pt idx="163">
                  <c:v>2013Q3</c:v>
                </c:pt>
                <c:pt idx="164">
                  <c:v>2013Q4</c:v>
                </c:pt>
                <c:pt idx="165">
                  <c:v>2014Q1</c:v>
                </c:pt>
                <c:pt idx="166">
                  <c:v>2014Q2</c:v>
                </c:pt>
                <c:pt idx="167">
                  <c:v>2014Q3</c:v>
                </c:pt>
                <c:pt idx="168">
                  <c:v>2014Q4</c:v>
                </c:pt>
                <c:pt idx="169">
                  <c:v>2015Q1</c:v>
                </c:pt>
                <c:pt idx="170">
                  <c:v>2015Q2</c:v>
                </c:pt>
                <c:pt idx="171">
                  <c:v>2015Q3</c:v>
                </c:pt>
                <c:pt idx="172">
                  <c:v>2015Q4</c:v>
                </c:pt>
                <c:pt idx="173">
                  <c:v>2016Q1</c:v>
                </c:pt>
                <c:pt idx="174">
                  <c:v>2016Q2</c:v>
                </c:pt>
                <c:pt idx="175">
                  <c:v>2016Q3</c:v>
                </c:pt>
                <c:pt idx="176">
                  <c:v>2016Q4</c:v>
                </c:pt>
                <c:pt idx="177">
                  <c:v>2017Q1</c:v>
                </c:pt>
                <c:pt idx="178">
                  <c:v>2017Q2</c:v>
                </c:pt>
                <c:pt idx="179">
                  <c:v>2017Q3</c:v>
                </c:pt>
                <c:pt idx="180">
                  <c:v>2017Q4</c:v>
                </c:pt>
                <c:pt idx="181">
                  <c:v>2018Q1</c:v>
                </c:pt>
                <c:pt idx="182">
                  <c:v>2018Q2</c:v>
                </c:pt>
                <c:pt idx="183">
                  <c:v>2018Q3</c:v>
                </c:pt>
                <c:pt idx="184">
                  <c:v>2018Q4</c:v>
                </c:pt>
                <c:pt idx="185">
                  <c:v>2019Q1</c:v>
                </c:pt>
                <c:pt idx="186">
                  <c:v>2019Q2</c:v>
                </c:pt>
                <c:pt idx="187">
                  <c:v>2019Q3</c:v>
                </c:pt>
                <c:pt idx="188">
                  <c:v>2019Q4</c:v>
                </c:pt>
                <c:pt idx="189">
                  <c:v>2020Q1</c:v>
                </c:pt>
                <c:pt idx="190">
                  <c:v>2020Q2</c:v>
                </c:pt>
                <c:pt idx="191">
                  <c:v>2020Q3</c:v>
                </c:pt>
                <c:pt idx="192">
                  <c:v>2020Q4</c:v>
                </c:pt>
                <c:pt idx="193">
                  <c:v>2021Q1</c:v>
                </c:pt>
                <c:pt idx="194">
                  <c:v>2021Q2</c:v>
                </c:pt>
                <c:pt idx="195">
                  <c:v>2021Q3</c:v>
                </c:pt>
                <c:pt idx="196">
                  <c:v>2021Q4</c:v>
                </c:pt>
                <c:pt idx="197">
                  <c:v>2022Q1</c:v>
                </c:pt>
                <c:pt idx="198">
                  <c:v>2022Q2</c:v>
                </c:pt>
                <c:pt idx="199">
                  <c:v>2022Q3</c:v>
                </c:pt>
                <c:pt idx="200">
                  <c:v>2022Q4</c:v>
                </c:pt>
                <c:pt idx="201">
                  <c:v>2023Q1</c:v>
                </c:pt>
                <c:pt idx="202">
                  <c:v>2023Q2</c:v>
                </c:pt>
                <c:pt idx="203">
                  <c:v>2023Q3</c:v>
                </c:pt>
                <c:pt idx="204">
                  <c:v>2023Q4</c:v>
                </c:pt>
                <c:pt idx="205">
                  <c:v>2024Q1</c:v>
                </c:pt>
                <c:pt idx="206">
                  <c:v>2024Q2</c:v>
                </c:pt>
                <c:pt idx="207">
                  <c:v>2024Q3</c:v>
                </c:pt>
                <c:pt idx="208">
                  <c:v>2024Q4</c:v>
                </c:pt>
                <c:pt idx="209">
                  <c:v>2025Q1</c:v>
                </c:pt>
                <c:pt idx="210">
                  <c:v>2025Q2</c:v>
                </c:pt>
                <c:pt idx="211">
                  <c:v>2025Q3</c:v>
                </c:pt>
                <c:pt idx="212">
                  <c:v>2025Q4</c:v>
                </c:pt>
                <c:pt idx="213">
                  <c:v>2026Q1</c:v>
                </c:pt>
              </c:strCache>
            </c:strRef>
          </c:cat>
          <c:val>
            <c:numRef>
              <c:f>Sheet1!$F$2:$F$215</c:f>
              <c:numCache>
                <c:formatCode>0.00</c:formatCode>
                <c:ptCount val="214"/>
                <c:pt idx="0">
                  <c:v>0.53519327763419355</c:v>
                </c:pt>
                <c:pt idx="1">
                  <c:v>0.47146008085401675</c:v>
                </c:pt>
                <c:pt idx="2">
                  <c:v>0.44964243761636508</c:v>
                </c:pt>
                <c:pt idx="3">
                  <c:v>0.50182497257652814</c:v>
                </c:pt>
                <c:pt idx="4">
                  <c:v>0.51587001388269305</c:v>
                </c:pt>
                <c:pt idx="5">
                  <c:v>0.54312095727523502</c:v>
                </c:pt>
                <c:pt idx="6">
                  <c:v>0.57090333604863253</c:v>
                </c:pt>
                <c:pt idx="7">
                  <c:v>0.52221653128863355</c:v>
                </c:pt>
                <c:pt idx="8">
                  <c:v>0.49774932029981916</c:v>
                </c:pt>
                <c:pt idx="9">
                  <c:v>0.53064029869227058</c:v>
                </c:pt>
                <c:pt idx="10">
                  <c:v>0.41901966724827205</c:v>
                </c:pt>
                <c:pt idx="11">
                  <c:v>0.43091937037394795</c:v>
                </c:pt>
                <c:pt idx="12">
                  <c:v>0.42798026629623265</c:v>
                </c:pt>
                <c:pt idx="13">
                  <c:v>0.41069289134659898</c:v>
                </c:pt>
                <c:pt idx="14">
                  <c:v>0.44536924555416946</c:v>
                </c:pt>
                <c:pt idx="15">
                  <c:v>0.47220894703678185</c:v>
                </c:pt>
                <c:pt idx="16">
                  <c:v>0.47682838494254598</c:v>
                </c:pt>
                <c:pt idx="17">
                  <c:v>0.49604209008585143</c:v>
                </c:pt>
                <c:pt idx="18">
                  <c:v>0.48533042281410205</c:v>
                </c:pt>
                <c:pt idx="19">
                  <c:v>0.44073226415224176</c:v>
                </c:pt>
                <c:pt idx="20">
                  <c:v>0.40573043517545204</c:v>
                </c:pt>
                <c:pt idx="21">
                  <c:v>0.42363248597993214</c:v>
                </c:pt>
                <c:pt idx="22">
                  <c:v>0.39860109408465511</c:v>
                </c:pt>
                <c:pt idx="23">
                  <c:v>0.40988324182804448</c:v>
                </c:pt>
                <c:pt idx="24">
                  <c:v>0.41414233360596642</c:v>
                </c:pt>
                <c:pt idx="25">
                  <c:v>0.35269560174051151</c:v>
                </c:pt>
                <c:pt idx="26">
                  <c:v>0.34284104395641285</c:v>
                </c:pt>
                <c:pt idx="27">
                  <c:v>0.42082423188710971</c:v>
                </c:pt>
                <c:pt idx="28">
                  <c:v>0.36258769342215874</c:v>
                </c:pt>
                <c:pt idx="29">
                  <c:v>0.44341736381963032</c:v>
                </c:pt>
                <c:pt idx="30">
                  <c:v>0.43211657316079793</c:v>
                </c:pt>
                <c:pt idx="31">
                  <c:v>0.49519475968855758</c:v>
                </c:pt>
                <c:pt idx="32">
                  <c:v>0.52438388597633989</c:v>
                </c:pt>
                <c:pt idx="33">
                  <c:v>0.59987096701313058</c:v>
                </c:pt>
                <c:pt idx="34">
                  <c:v>0.70041981956816057</c:v>
                </c:pt>
                <c:pt idx="35">
                  <c:v>0.64226946561663789</c:v>
                </c:pt>
                <c:pt idx="36">
                  <c:v>0.67292027603399895</c:v>
                </c:pt>
                <c:pt idx="37">
                  <c:v>0.70697103695473229</c:v>
                </c:pt>
                <c:pt idx="38">
                  <c:v>0.78330570165103897</c:v>
                </c:pt>
                <c:pt idx="39">
                  <c:v>0.8668619187046015</c:v>
                </c:pt>
                <c:pt idx="40">
                  <c:v>0.89081462296379843</c:v>
                </c:pt>
                <c:pt idx="41">
                  <c:v>0.96451384892242642</c:v>
                </c:pt>
                <c:pt idx="42">
                  <c:v>0.9787240163936165</c:v>
                </c:pt>
                <c:pt idx="43">
                  <c:v>0.97573607224100944</c:v>
                </c:pt>
                <c:pt idx="44">
                  <c:v>0.96522367726602154</c:v>
                </c:pt>
                <c:pt idx="45">
                  <c:v>0.86370667179022598</c:v>
                </c:pt>
                <c:pt idx="46">
                  <c:v>0.85138000149312465</c:v>
                </c:pt>
                <c:pt idx="47">
                  <c:v>0.84458146682412782</c:v>
                </c:pt>
                <c:pt idx="48">
                  <c:v>0.84438568237886136</c:v>
                </c:pt>
                <c:pt idx="49">
                  <c:v>0.83376862986048139</c:v>
                </c:pt>
                <c:pt idx="50">
                  <c:v>0.65943787998518166</c:v>
                </c:pt>
                <c:pt idx="51">
                  <c:v>0.75359709282721199</c:v>
                </c:pt>
                <c:pt idx="52">
                  <c:v>0.78530537677087409</c:v>
                </c:pt>
                <c:pt idx="53">
                  <c:v>0.69575383047981576</c:v>
                </c:pt>
                <c:pt idx="54">
                  <c:v>0.75360578134922407</c:v>
                </c:pt>
                <c:pt idx="55">
                  <c:v>0.7381460152298247</c:v>
                </c:pt>
                <c:pt idx="56">
                  <c:v>0.62451187544580988</c:v>
                </c:pt>
                <c:pt idx="57">
                  <c:v>0.65238121565004892</c:v>
                </c:pt>
                <c:pt idx="58">
                  <c:v>0.60852059681930826</c:v>
                </c:pt>
                <c:pt idx="59">
                  <c:v>0.53511836766688359</c:v>
                </c:pt>
                <c:pt idx="60">
                  <c:v>0.52427783898711855</c:v>
                </c:pt>
                <c:pt idx="61">
                  <c:v>0.53012467490282289</c:v>
                </c:pt>
                <c:pt idx="62">
                  <c:v>0.53141658409646131</c:v>
                </c:pt>
                <c:pt idx="63">
                  <c:v>0.4911193062759257</c:v>
                </c:pt>
                <c:pt idx="64">
                  <c:v>0.50633357025928094</c:v>
                </c:pt>
                <c:pt idx="65">
                  <c:v>0.45645000775386424</c:v>
                </c:pt>
                <c:pt idx="66">
                  <c:v>0.41182445653405181</c:v>
                </c:pt>
                <c:pt idx="67">
                  <c:v>0.39078571924138161</c:v>
                </c:pt>
                <c:pt idx="68">
                  <c:v>0.38009565093730413</c:v>
                </c:pt>
                <c:pt idx="69">
                  <c:v>0.36297570575590032</c:v>
                </c:pt>
                <c:pt idx="70">
                  <c:v>0.34662995439757988</c:v>
                </c:pt>
                <c:pt idx="71">
                  <c:v>0.40467081558247042</c:v>
                </c:pt>
                <c:pt idx="72">
                  <c:v>0.3941640366951884</c:v>
                </c:pt>
                <c:pt idx="73">
                  <c:v>0.42400848674183117</c:v>
                </c:pt>
                <c:pt idx="74">
                  <c:v>0.44122764463902386</c:v>
                </c:pt>
                <c:pt idx="75">
                  <c:v>0.45682549888419988</c:v>
                </c:pt>
                <c:pt idx="76">
                  <c:v>0.53530101772020966</c:v>
                </c:pt>
                <c:pt idx="77">
                  <c:v>0.57542667166772543</c:v>
                </c:pt>
                <c:pt idx="78">
                  <c:v>0.59353515526132661</c:v>
                </c:pt>
                <c:pt idx="79">
                  <c:v>0.65900100660314898</c:v>
                </c:pt>
                <c:pt idx="80">
                  <c:v>0.67164016600279708</c:v>
                </c:pt>
                <c:pt idx="81">
                  <c:v>0.72929055752937133</c:v>
                </c:pt>
                <c:pt idx="82">
                  <c:v>0.76243594709531082</c:v>
                </c:pt>
                <c:pt idx="83">
                  <c:v>0.79050504946084454</c:v>
                </c:pt>
                <c:pt idx="84">
                  <c:v>0.74788059545623065</c:v>
                </c:pt>
                <c:pt idx="85">
                  <c:v>0.74736615467705969</c:v>
                </c:pt>
                <c:pt idx="86">
                  <c:v>1.0608212676486741</c:v>
                </c:pt>
                <c:pt idx="87">
                  <c:v>0.85799138526021035</c:v>
                </c:pt>
                <c:pt idx="88">
                  <c:v>0.85020320486900491</c:v>
                </c:pt>
                <c:pt idx="89">
                  <c:v>0.76934944535043204</c:v>
                </c:pt>
                <c:pt idx="90">
                  <c:v>0.90256303828738682</c:v>
                </c:pt>
                <c:pt idx="91">
                  <c:v>0.9120713725653482</c:v>
                </c:pt>
                <c:pt idx="92">
                  <c:v>0.83370339699971785</c:v>
                </c:pt>
                <c:pt idx="93">
                  <c:v>0.80139079228226051</c:v>
                </c:pt>
                <c:pt idx="94">
                  <c:v>0.67769670404433013</c:v>
                </c:pt>
                <c:pt idx="95">
                  <c:v>0.65984446902013616</c:v>
                </c:pt>
                <c:pt idx="96">
                  <c:v>0.64042511821663706</c:v>
                </c:pt>
                <c:pt idx="97">
                  <c:v>0.61790711031627721</c:v>
                </c:pt>
                <c:pt idx="98">
                  <c:v>0.64405175471889964</c:v>
                </c:pt>
                <c:pt idx="99">
                  <c:v>0.58342180883822925</c:v>
                </c:pt>
                <c:pt idx="100">
                  <c:v>0.60247405724802872</c:v>
                </c:pt>
                <c:pt idx="101">
                  <c:v>0.65816806018145757</c:v>
                </c:pt>
                <c:pt idx="102">
                  <c:v>0.61875019952914723</c:v>
                </c:pt>
                <c:pt idx="103">
                  <c:v>0.63432122144193814</c:v>
                </c:pt>
                <c:pt idx="104">
                  <c:v>0.64447916096483127</c:v>
                </c:pt>
                <c:pt idx="105">
                  <c:v>0.55957427647133084</c:v>
                </c:pt>
                <c:pt idx="106">
                  <c:v>0.49689039276132285</c:v>
                </c:pt>
                <c:pt idx="107">
                  <c:v>0.4712594038982198</c:v>
                </c:pt>
                <c:pt idx="108">
                  <c:v>0.43239426444786527</c:v>
                </c:pt>
                <c:pt idx="109">
                  <c:v>0.46542153432134376</c:v>
                </c:pt>
                <c:pt idx="110">
                  <c:v>0.42280104381949607</c:v>
                </c:pt>
                <c:pt idx="111">
                  <c:v>0.41715628919111436</c:v>
                </c:pt>
                <c:pt idx="112">
                  <c:v>0.45167472668336262</c:v>
                </c:pt>
                <c:pt idx="113">
                  <c:v>0.46952706761493923</c:v>
                </c:pt>
                <c:pt idx="114">
                  <c:v>0.49647360374696542</c:v>
                </c:pt>
                <c:pt idx="115">
                  <c:v>0.51131186883037139</c:v>
                </c:pt>
                <c:pt idx="116">
                  <c:v>0.50953795388774303</c:v>
                </c:pt>
                <c:pt idx="117">
                  <c:v>0.48426861714985436</c:v>
                </c:pt>
                <c:pt idx="118">
                  <c:v>0.49361580481524253</c:v>
                </c:pt>
                <c:pt idx="119">
                  <c:v>0.4896863693898198</c:v>
                </c:pt>
                <c:pt idx="120">
                  <c:v>0.44462979041595274</c:v>
                </c:pt>
                <c:pt idx="121">
                  <c:v>0.41325557451602746</c:v>
                </c:pt>
                <c:pt idx="122">
                  <c:v>0.4404253016420232</c:v>
                </c:pt>
                <c:pt idx="123">
                  <c:v>0.39197632194477638</c:v>
                </c:pt>
                <c:pt idx="124">
                  <c:v>0.35847074630786502</c:v>
                </c:pt>
                <c:pt idx="125">
                  <c:v>0.34150355968734103</c:v>
                </c:pt>
                <c:pt idx="126">
                  <c:v>0.29347769192437678</c:v>
                </c:pt>
                <c:pt idx="127">
                  <c:v>0.28581935586371426</c:v>
                </c:pt>
                <c:pt idx="128">
                  <c:v>0.23469292599365971</c:v>
                </c:pt>
                <c:pt idx="129">
                  <c:v>0.21622629860219827</c:v>
                </c:pt>
                <c:pt idx="130">
                  <c:v>0.21043075185360299</c:v>
                </c:pt>
                <c:pt idx="131">
                  <c:v>0.19897667096502286</c:v>
                </c:pt>
                <c:pt idx="132">
                  <c:v>0.2144457197432717</c:v>
                </c:pt>
                <c:pt idx="133">
                  <c:v>0.23524673211154168</c:v>
                </c:pt>
                <c:pt idx="134">
                  <c:v>0.27420959211237994</c:v>
                </c:pt>
                <c:pt idx="135">
                  <c:v>0.35224035578732038</c:v>
                </c:pt>
                <c:pt idx="136">
                  <c:v>0.44565088431490546</c:v>
                </c:pt>
                <c:pt idx="137">
                  <c:v>0.54735984654271608</c:v>
                </c:pt>
                <c:pt idx="138">
                  <c:v>0.78161414057264533</c:v>
                </c:pt>
                <c:pt idx="139">
                  <c:v>1.0138655426109033</c:v>
                </c:pt>
                <c:pt idx="140">
                  <c:v>1.4889281554078395</c:v>
                </c:pt>
                <c:pt idx="141">
                  <c:v>1.7921502281743054</c:v>
                </c:pt>
                <c:pt idx="142">
                  <c:v>2.1962229643523656</c:v>
                </c:pt>
                <c:pt idx="143">
                  <c:v>2.8486726737176311</c:v>
                </c:pt>
                <c:pt idx="144">
                  <c:v>3.8455225912154418</c:v>
                </c:pt>
                <c:pt idx="145">
                  <c:v>4.7504918226168282</c:v>
                </c:pt>
                <c:pt idx="146">
                  <c:v>5.2540297620482068</c:v>
                </c:pt>
                <c:pt idx="147">
                  <c:v>5.9653701670172348</c:v>
                </c:pt>
                <c:pt idx="148">
                  <c:v>6.6117070107701954</c:v>
                </c:pt>
                <c:pt idx="149">
                  <c:v>6.9545893867248809</c:v>
                </c:pt>
                <c:pt idx="150">
                  <c:v>6.7065780777343642</c:v>
                </c:pt>
                <c:pt idx="151">
                  <c:v>5.9875332686684644</c:v>
                </c:pt>
                <c:pt idx="152">
                  <c:v>5.1461841429884565</c:v>
                </c:pt>
                <c:pt idx="153">
                  <c:v>4.8202120992556194</c:v>
                </c:pt>
                <c:pt idx="154">
                  <c:v>4.5903943344655271</c:v>
                </c:pt>
                <c:pt idx="155">
                  <c:v>4.0564567796467292</c:v>
                </c:pt>
                <c:pt idx="156">
                  <c:v>3.5253723464335218</c:v>
                </c:pt>
                <c:pt idx="157">
                  <c:v>3.2538874697835665</c:v>
                </c:pt>
                <c:pt idx="158">
                  <c:v>3.1434101393380325</c:v>
                </c:pt>
                <c:pt idx="159">
                  <c:v>3.0444244539993517</c:v>
                </c:pt>
                <c:pt idx="160">
                  <c:v>2.8473609696358007</c:v>
                </c:pt>
                <c:pt idx="161">
                  <c:v>2.6846105836267875</c:v>
                </c:pt>
                <c:pt idx="162">
                  <c:v>2.283809341197764</c:v>
                </c:pt>
                <c:pt idx="163">
                  <c:v>2.1717931616416535</c:v>
                </c:pt>
                <c:pt idx="164">
                  <c:v>1.9377266769226289</c:v>
                </c:pt>
                <c:pt idx="165">
                  <c:v>1.735280066362116</c:v>
                </c:pt>
                <c:pt idx="166">
                  <c:v>1.6433368578103387</c:v>
                </c:pt>
                <c:pt idx="167">
                  <c:v>1.5537915764029222</c:v>
                </c:pt>
                <c:pt idx="168">
                  <c:v>1.4112870498828114</c:v>
                </c:pt>
                <c:pt idx="169">
                  <c:v>1.2682160367659236</c:v>
                </c:pt>
                <c:pt idx="170">
                  <c:v>1.1895505508161013</c:v>
                </c:pt>
                <c:pt idx="171">
                  <c:v>1.0503118085174084</c:v>
                </c:pt>
                <c:pt idx="172">
                  <c:v>0.98424167625448644</c:v>
                </c:pt>
                <c:pt idx="173">
                  <c:v>0.97007257953975179</c:v>
                </c:pt>
                <c:pt idx="174">
                  <c:v>0.93728163062708114</c:v>
                </c:pt>
                <c:pt idx="175">
                  <c:v>0.87450052805060841</c:v>
                </c:pt>
                <c:pt idx="176">
                  <c:v>0.87887618095112641</c:v>
                </c:pt>
                <c:pt idx="177">
                  <c:v>0.83339843239108047</c:v>
                </c:pt>
                <c:pt idx="178">
                  <c:v>0.66332472954904664</c:v>
                </c:pt>
                <c:pt idx="179">
                  <c:v>0.65528007428953028</c:v>
                </c:pt>
                <c:pt idx="180">
                  <c:v>0.78620537630028142</c:v>
                </c:pt>
                <c:pt idx="181">
                  <c:v>0.69920378523296822</c:v>
                </c:pt>
                <c:pt idx="182">
                  <c:v>0.54486097336206119</c:v>
                </c:pt>
                <c:pt idx="183">
                  <c:v>0.51690002183083228</c:v>
                </c:pt>
                <c:pt idx="184">
                  <c:v>0.59396721833147126</c:v>
                </c:pt>
                <c:pt idx="185">
                  <c:v>0.60131385596130227</c:v>
                </c:pt>
                <c:pt idx="186">
                  <c:v>0.51612748915316642</c:v>
                </c:pt>
                <c:pt idx="187">
                  <c:v>0.45747964353909232</c:v>
                </c:pt>
                <c:pt idx="188">
                  <c:v>0.55608337958452081</c:v>
                </c:pt>
                <c:pt idx="189">
                  <c:v>0.5286039106889211</c:v>
                </c:pt>
                <c:pt idx="190">
                  <c:v>2.9558773707962489</c:v>
                </c:pt>
                <c:pt idx="191">
                  <c:v>3.4860612387671948</c:v>
                </c:pt>
                <c:pt idx="192">
                  <c:v>3.8844045281638464</c:v>
                </c:pt>
                <c:pt idx="193">
                  <c:v>3.4532830951207889</c:v>
                </c:pt>
                <c:pt idx="194">
                  <c:v>2.6455911345987282</c:v>
                </c:pt>
                <c:pt idx="195">
                  <c:v>2.0048478950559727</c:v>
                </c:pt>
                <c:pt idx="196">
                  <c:v>1.6577775923808789</c:v>
                </c:pt>
                <c:pt idx="197">
                  <c:v>1.2395361259483901</c:v>
                </c:pt>
                <c:pt idx="198">
                  <c:v>0.9196545875310439</c:v>
                </c:pt>
                <c:pt idx="199">
                  <c:v>0.77774122421584357</c:v>
                </c:pt>
                <c:pt idx="200">
                  <c:v>0.75509835901046407</c:v>
                </c:pt>
                <c:pt idx="201">
                  <c:v>0.71102045908860356</c:v>
                </c:pt>
                <c:pt idx="202">
                  <c:v>0.66083299887141067</c:v>
                </c:pt>
                <c:pt idx="203">
                  <c:v>0.61266808274559925</c:v>
                </c:pt>
                <c:pt idx="204">
                  <c:v>0.59797462946836044</c:v>
                </c:pt>
                <c:pt idx="205">
                  <c:v>0.58466781454354044</c:v>
                </c:pt>
                <c:pt idx="206">
                  <c:v>0.59369542244262552</c:v>
                </c:pt>
                <c:pt idx="207">
                  <c:v>0.63564173748245401</c:v>
                </c:pt>
                <c:pt idx="208">
                  <c:v>0.65494933699034386</c:v>
                </c:pt>
                <c:pt idx="209">
                  <c:v>0.69292815434362676</c:v>
                </c:pt>
                <c:pt idx="210">
                  <c:v>0.68597237468582328</c:v>
                </c:pt>
                <c:pt idx="211">
                  <c:v>0.67754515425146888</c:v>
                </c:pt>
                <c:pt idx="212">
                  <c:v>0.7516486858884821</c:v>
                </c:pt>
                <c:pt idx="213">
                  <c:v>0.81343739857730102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AD-854A-8D37-FB87F8CF7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5222976"/>
        <c:axId val="1640144768"/>
      </c:barChar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dLbl>
              <c:idx val="213"/>
              <c:layout>
                <c:manualLayout>
                  <c:x val="-7.4468085106382982E-3"/>
                  <c:y val="-0.2708612761484666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AD-854A-8D37-FB87F8CF7E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Sheet1!$A$2:$A$215</c:f>
              <c:strCache>
                <c:ptCount val="214"/>
                <c:pt idx="0">
                  <c:v>1972Q4</c:v>
                </c:pt>
                <c:pt idx="1">
                  <c:v>1973Q1</c:v>
                </c:pt>
                <c:pt idx="2">
                  <c:v>1973Q2</c:v>
                </c:pt>
                <c:pt idx="3">
                  <c:v>1973Q3</c:v>
                </c:pt>
                <c:pt idx="4">
                  <c:v>1973Q4</c:v>
                </c:pt>
                <c:pt idx="5">
                  <c:v>1974Q1</c:v>
                </c:pt>
                <c:pt idx="6">
                  <c:v>1974Q2</c:v>
                </c:pt>
                <c:pt idx="7">
                  <c:v>1974Q3</c:v>
                </c:pt>
                <c:pt idx="8">
                  <c:v>1974Q4</c:v>
                </c:pt>
                <c:pt idx="9">
                  <c:v>1975Q1</c:v>
                </c:pt>
                <c:pt idx="10">
                  <c:v>1975Q2</c:v>
                </c:pt>
                <c:pt idx="11">
                  <c:v>1975Q3</c:v>
                </c:pt>
                <c:pt idx="12">
                  <c:v>1975Q4</c:v>
                </c:pt>
                <c:pt idx="13">
                  <c:v>1976Q1</c:v>
                </c:pt>
                <c:pt idx="14">
                  <c:v>1976Q2</c:v>
                </c:pt>
                <c:pt idx="15">
                  <c:v>1976Q3</c:v>
                </c:pt>
                <c:pt idx="16">
                  <c:v>1976Q4</c:v>
                </c:pt>
                <c:pt idx="17">
                  <c:v>1977Q1</c:v>
                </c:pt>
                <c:pt idx="18">
                  <c:v>1977Q2</c:v>
                </c:pt>
                <c:pt idx="19">
                  <c:v>1977Q3</c:v>
                </c:pt>
                <c:pt idx="20">
                  <c:v>1977Q4</c:v>
                </c:pt>
                <c:pt idx="21">
                  <c:v>1978Q1</c:v>
                </c:pt>
                <c:pt idx="22">
                  <c:v>1978Q2</c:v>
                </c:pt>
                <c:pt idx="23">
                  <c:v>1978Q3</c:v>
                </c:pt>
                <c:pt idx="24">
                  <c:v>1978Q4</c:v>
                </c:pt>
                <c:pt idx="25">
                  <c:v>1979Q1</c:v>
                </c:pt>
                <c:pt idx="26">
                  <c:v>1979Q2</c:v>
                </c:pt>
                <c:pt idx="27">
                  <c:v>1979Q3</c:v>
                </c:pt>
                <c:pt idx="28">
                  <c:v>1979Q4</c:v>
                </c:pt>
                <c:pt idx="29">
                  <c:v>1980Q1</c:v>
                </c:pt>
                <c:pt idx="30">
                  <c:v>1980Q2</c:v>
                </c:pt>
                <c:pt idx="31">
                  <c:v>1980Q3</c:v>
                </c:pt>
                <c:pt idx="32">
                  <c:v>1980Q4</c:v>
                </c:pt>
                <c:pt idx="33">
                  <c:v>1981Q1</c:v>
                </c:pt>
                <c:pt idx="34">
                  <c:v>1981Q2</c:v>
                </c:pt>
                <c:pt idx="35">
                  <c:v>1981Q3</c:v>
                </c:pt>
                <c:pt idx="36">
                  <c:v>1981Q4</c:v>
                </c:pt>
                <c:pt idx="37">
                  <c:v>1982Q1</c:v>
                </c:pt>
                <c:pt idx="38">
                  <c:v>1982Q2</c:v>
                </c:pt>
                <c:pt idx="39">
                  <c:v>1982Q3</c:v>
                </c:pt>
                <c:pt idx="40">
                  <c:v>1982Q4</c:v>
                </c:pt>
                <c:pt idx="41">
                  <c:v>1983Q1</c:v>
                </c:pt>
                <c:pt idx="42">
                  <c:v>1983Q2</c:v>
                </c:pt>
                <c:pt idx="43">
                  <c:v>1983Q3</c:v>
                </c:pt>
                <c:pt idx="44">
                  <c:v>1983Q4</c:v>
                </c:pt>
                <c:pt idx="45">
                  <c:v>1984Q1</c:v>
                </c:pt>
                <c:pt idx="46">
                  <c:v>1984Q2</c:v>
                </c:pt>
                <c:pt idx="47">
                  <c:v>1984Q3</c:v>
                </c:pt>
                <c:pt idx="48">
                  <c:v>1984Q4</c:v>
                </c:pt>
                <c:pt idx="49">
                  <c:v>1985Q1</c:v>
                </c:pt>
                <c:pt idx="50">
                  <c:v>1985Q2</c:v>
                </c:pt>
                <c:pt idx="51">
                  <c:v>1985Q3</c:v>
                </c:pt>
                <c:pt idx="52">
                  <c:v>1985Q4</c:v>
                </c:pt>
                <c:pt idx="53">
                  <c:v>1986Q1</c:v>
                </c:pt>
                <c:pt idx="54">
                  <c:v>1986Q2</c:v>
                </c:pt>
                <c:pt idx="55">
                  <c:v>1986Q3</c:v>
                </c:pt>
                <c:pt idx="56">
                  <c:v>1986Q4</c:v>
                </c:pt>
                <c:pt idx="57">
                  <c:v>1987Q1</c:v>
                </c:pt>
                <c:pt idx="58">
                  <c:v>1987Q2</c:v>
                </c:pt>
                <c:pt idx="59">
                  <c:v>1987Q3</c:v>
                </c:pt>
                <c:pt idx="60">
                  <c:v>1987Q4</c:v>
                </c:pt>
                <c:pt idx="61">
                  <c:v>1988Q1</c:v>
                </c:pt>
                <c:pt idx="62">
                  <c:v>1988Q2</c:v>
                </c:pt>
                <c:pt idx="63">
                  <c:v>1988Q3</c:v>
                </c:pt>
                <c:pt idx="64">
                  <c:v>1988Q4</c:v>
                </c:pt>
                <c:pt idx="65">
                  <c:v>1989Q1</c:v>
                </c:pt>
                <c:pt idx="66">
                  <c:v>1989Q2</c:v>
                </c:pt>
                <c:pt idx="67">
                  <c:v>1989Q3</c:v>
                </c:pt>
                <c:pt idx="68">
                  <c:v>1989Q4</c:v>
                </c:pt>
                <c:pt idx="69">
                  <c:v>1990Q1</c:v>
                </c:pt>
                <c:pt idx="70">
                  <c:v>1990Q2</c:v>
                </c:pt>
                <c:pt idx="71">
                  <c:v>1990Q3</c:v>
                </c:pt>
                <c:pt idx="72">
                  <c:v>1990Q4</c:v>
                </c:pt>
                <c:pt idx="73">
                  <c:v>1991Q1</c:v>
                </c:pt>
                <c:pt idx="74">
                  <c:v>1991Q2</c:v>
                </c:pt>
                <c:pt idx="75">
                  <c:v>1991Q3</c:v>
                </c:pt>
                <c:pt idx="76">
                  <c:v>1991Q4</c:v>
                </c:pt>
                <c:pt idx="77">
                  <c:v>1992Q1</c:v>
                </c:pt>
                <c:pt idx="78">
                  <c:v>1992Q2</c:v>
                </c:pt>
                <c:pt idx="79">
                  <c:v>1992Q3</c:v>
                </c:pt>
                <c:pt idx="80">
                  <c:v>1992Q4</c:v>
                </c:pt>
                <c:pt idx="81">
                  <c:v>1993Q1</c:v>
                </c:pt>
                <c:pt idx="82">
                  <c:v>1993Q2</c:v>
                </c:pt>
                <c:pt idx="83">
                  <c:v>1993Q3</c:v>
                </c:pt>
                <c:pt idx="84">
                  <c:v>1993Q4</c:v>
                </c:pt>
                <c:pt idx="85">
                  <c:v>1994Q1</c:v>
                </c:pt>
                <c:pt idx="86">
                  <c:v>1994Q2</c:v>
                </c:pt>
                <c:pt idx="87">
                  <c:v>1994Q3</c:v>
                </c:pt>
                <c:pt idx="88">
                  <c:v>1994Q4</c:v>
                </c:pt>
                <c:pt idx="89">
                  <c:v>1995Q1</c:v>
                </c:pt>
                <c:pt idx="90">
                  <c:v>1995Q2</c:v>
                </c:pt>
                <c:pt idx="91">
                  <c:v>1995Q3</c:v>
                </c:pt>
                <c:pt idx="92">
                  <c:v>1995Q4</c:v>
                </c:pt>
                <c:pt idx="93">
                  <c:v>1996Q1</c:v>
                </c:pt>
                <c:pt idx="94">
                  <c:v>1996Q2</c:v>
                </c:pt>
                <c:pt idx="95">
                  <c:v>1996Q3</c:v>
                </c:pt>
                <c:pt idx="96">
                  <c:v>1996Q4</c:v>
                </c:pt>
                <c:pt idx="97">
                  <c:v>1997Q1</c:v>
                </c:pt>
                <c:pt idx="98">
                  <c:v>1997Q2</c:v>
                </c:pt>
                <c:pt idx="99">
                  <c:v>1997Q3</c:v>
                </c:pt>
                <c:pt idx="100">
                  <c:v>1997Q4</c:v>
                </c:pt>
                <c:pt idx="101">
                  <c:v>1998Q1</c:v>
                </c:pt>
                <c:pt idx="102">
                  <c:v>1998Q2</c:v>
                </c:pt>
                <c:pt idx="103">
                  <c:v>1998Q3</c:v>
                </c:pt>
                <c:pt idx="104">
                  <c:v>1998Q4</c:v>
                </c:pt>
                <c:pt idx="105">
                  <c:v>1999Q1</c:v>
                </c:pt>
                <c:pt idx="106">
                  <c:v>1999Q2</c:v>
                </c:pt>
                <c:pt idx="107">
                  <c:v>1999Q3</c:v>
                </c:pt>
                <c:pt idx="108">
                  <c:v>1999Q4</c:v>
                </c:pt>
                <c:pt idx="109">
                  <c:v>2000Q1</c:v>
                </c:pt>
                <c:pt idx="110">
                  <c:v>2000Q2</c:v>
                </c:pt>
                <c:pt idx="111">
                  <c:v>2000Q3</c:v>
                </c:pt>
                <c:pt idx="112">
                  <c:v>2000Q4</c:v>
                </c:pt>
                <c:pt idx="113">
                  <c:v>2001Q1</c:v>
                </c:pt>
                <c:pt idx="114">
                  <c:v>2001Q2</c:v>
                </c:pt>
                <c:pt idx="115">
                  <c:v>2001Q3</c:v>
                </c:pt>
                <c:pt idx="116">
                  <c:v>2001Q4</c:v>
                </c:pt>
                <c:pt idx="117">
                  <c:v>2002Q1</c:v>
                </c:pt>
                <c:pt idx="118">
                  <c:v>2002Q2</c:v>
                </c:pt>
                <c:pt idx="119">
                  <c:v>2002Q3</c:v>
                </c:pt>
                <c:pt idx="120">
                  <c:v>2002Q4</c:v>
                </c:pt>
                <c:pt idx="121">
                  <c:v>2003Q1</c:v>
                </c:pt>
                <c:pt idx="122">
                  <c:v>2003Q2</c:v>
                </c:pt>
                <c:pt idx="123">
                  <c:v>2003Q3</c:v>
                </c:pt>
                <c:pt idx="124">
                  <c:v>2003Q4</c:v>
                </c:pt>
                <c:pt idx="125">
                  <c:v>2004Q1</c:v>
                </c:pt>
                <c:pt idx="126">
                  <c:v>2004Q2</c:v>
                </c:pt>
                <c:pt idx="127">
                  <c:v>2004Q3</c:v>
                </c:pt>
                <c:pt idx="128">
                  <c:v>2004Q4</c:v>
                </c:pt>
                <c:pt idx="129">
                  <c:v>2005Q1</c:v>
                </c:pt>
                <c:pt idx="130">
                  <c:v>2005Q2</c:v>
                </c:pt>
                <c:pt idx="131">
                  <c:v>2005Q3</c:v>
                </c:pt>
                <c:pt idx="132">
                  <c:v>2005Q4</c:v>
                </c:pt>
                <c:pt idx="133">
                  <c:v>2006Q1</c:v>
                </c:pt>
                <c:pt idx="134">
                  <c:v>2006Q2</c:v>
                </c:pt>
                <c:pt idx="135">
                  <c:v>2006Q3</c:v>
                </c:pt>
                <c:pt idx="136">
                  <c:v>2006Q4</c:v>
                </c:pt>
                <c:pt idx="137">
                  <c:v>2007Q1</c:v>
                </c:pt>
                <c:pt idx="138">
                  <c:v>2007Q2</c:v>
                </c:pt>
                <c:pt idx="139">
                  <c:v>2007Q3</c:v>
                </c:pt>
                <c:pt idx="140">
                  <c:v>2007Q4</c:v>
                </c:pt>
                <c:pt idx="141">
                  <c:v>2008Q1</c:v>
                </c:pt>
                <c:pt idx="142">
                  <c:v>2008Q2</c:v>
                </c:pt>
                <c:pt idx="143">
                  <c:v>2008Q3</c:v>
                </c:pt>
                <c:pt idx="144">
                  <c:v>2008Q4</c:v>
                </c:pt>
                <c:pt idx="145">
                  <c:v>2009Q1</c:v>
                </c:pt>
                <c:pt idx="146">
                  <c:v>2009Q2</c:v>
                </c:pt>
                <c:pt idx="147">
                  <c:v>2009Q3</c:v>
                </c:pt>
                <c:pt idx="148">
                  <c:v>2009Q4</c:v>
                </c:pt>
                <c:pt idx="149">
                  <c:v>2010Q1</c:v>
                </c:pt>
                <c:pt idx="150">
                  <c:v>2010Q2</c:v>
                </c:pt>
                <c:pt idx="151">
                  <c:v>2010Q3</c:v>
                </c:pt>
                <c:pt idx="152">
                  <c:v>2010Q4</c:v>
                </c:pt>
                <c:pt idx="153">
                  <c:v>2011Q1</c:v>
                </c:pt>
                <c:pt idx="154">
                  <c:v>2011Q2</c:v>
                </c:pt>
                <c:pt idx="155">
                  <c:v>2011Q3</c:v>
                </c:pt>
                <c:pt idx="156">
                  <c:v>2011Q4</c:v>
                </c:pt>
                <c:pt idx="157">
                  <c:v>2012Q1</c:v>
                </c:pt>
                <c:pt idx="158">
                  <c:v>2012Q2</c:v>
                </c:pt>
                <c:pt idx="159">
                  <c:v>2012Q3</c:v>
                </c:pt>
                <c:pt idx="160">
                  <c:v>2012Q4</c:v>
                </c:pt>
                <c:pt idx="161">
                  <c:v>2013Q1</c:v>
                </c:pt>
                <c:pt idx="162">
                  <c:v>2013Q2</c:v>
                </c:pt>
                <c:pt idx="163">
                  <c:v>2013Q3</c:v>
                </c:pt>
                <c:pt idx="164">
                  <c:v>2013Q4</c:v>
                </c:pt>
                <c:pt idx="165">
                  <c:v>2014Q1</c:v>
                </c:pt>
                <c:pt idx="166">
                  <c:v>2014Q2</c:v>
                </c:pt>
                <c:pt idx="167">
                  <c:v>2014Q3</c:v>
                </c:pt>
                <c:pt idx="168">
                  <c:v>2014Q4</c:v>
                </c:pt>
                <c:pt idx="169">
                  <c:v>2015Q1</c:v>
                </c:pt>
                <c:pt idx="170">
                  <c:v>2015Q2</c:v>
                </c:pt>
                <c:pt idx="171">
                  <c:v>2015Q3</c:v>
                </c:pt>
                <c:pt idx="172">
                  <c:v>2015Q4</c:v>
                </c:pt>
                <c:pt idx="173">
                  <c:v>2016Q1</c:v>
                </c:pt>
                <c:pt idx="174">
                  <c:v>2016Q2</c:v>
                </c:pt>
                <c:pt idx="175">
                  <c:v>2016Q3</c:v>
                </c:pt>
                <c:pt idx="176">
                  <c:v>2016Q4</c:v>
                </c:pt>
                <c:pt idx="177">
                  <c:v>2017Q1</c:v>
                </c:pt>
                <c:pt idx="178">
                  <c:v>2017Q2</c:v>
                </c:pt>
                <c:pt idx="179">
                  <c:v>2017Q3</c:v>
                </c:pt>
                <c:pt idx="180">
                  <c:v>2017Q4</c:v>
                </c:pt>
                <c:pt idx="181">
                  <c:v>2018Q1</c:v>
                </c:pt>
                <c:pt idx="182">
                  <c:v>2018Q2</c:v>
                </c:pt>
                <c:pt idx="183">
                  <c:v>2018Q3</c:v>
                </c:pt>
                <c:pt idx="184">
                  <c:v>2018Q4</c:v>
                </c:pt>
                <c:pt idx="185">
                  <c:v>2019Q1</c:v>
                </c:pt>
                <c:pt idx="186">
                  <c:v>2019Q2</c:v>
                </c:pt>
                <c:pt idx="187">
                  <c:v>2019Q3</c:v>
                </c:pt>
                <c:pt idx="188">
                  <c:v>2019Q4</c:v>
                </c:pt>
                <c:pt idx="189">
                  <c:v>2020Q1</c:v>
                </c:pt>
                <c:pt idx="190">
                  <c:v>2020Q2</c:v>
                </c:pt>
                <c:pt idx="191">
                  <c:v>2020Q3</c:v>
                </c:pt>
                <c:pt idx="192">
                  <c:v>2020Q4</c:v>
                </c:pt>
                <c:pt idx="193">
                  <c:v>2021Q1</c:v>
                </c:pt>
                <c:pt idx="194">
                  <c:v>2021Q2</c:v>
                </c:pt>
                <c:pt idx="195">
                  <c:v>2021Q3</c:v>
                </c:pt>
                <c:pt idx="196">
                  <c:v>2021Q4</c:v>
                </c:pt>
                <c:pt idx="197">
                  <c:v>2022Q1</c:v>
                </c:pt>
                <c:pt idx="198">
                  <c:v>2022Q2</c:v>
                </c:pt>
                <c:pt idx="199">
                  <c:v>2022Q3</c:v>
                </c:pt>
                <c:pt idx="200">
                  <c:v>2022Q4</c:v>
                </c:pt>
                <c:pt idx="201">
                  <c:v>2023Q1</c:v>
                </c:pt>
                <c:pt idx="202">
                  <c:v>2023Q2</c:v>
                </c:pt>
                <c:pt idx="203">
                  <c:v>2023Q3</c:v>
                </c:pt>
                <c:pt idx="204">
                  <c:v>2023Q4</c:v>
                </c:pt>
                <c:pt idx="205">
                  <c:v>2024Q1</c:v>
                </c:pt>
                <c:pt idx="206">
                  <c:v>2024Q2</c:v>
                </c:pt>
                <c:pt idx="207">
                  <c:v>2024Q3</c:v>
                </c:pt>
                <c:pt idx="208">
                  <c:v>2024Q4</c:v>
                </c:pt>
                <c:pt idx="209">
                  <c:v>2025Q1</c:v>
                </c:pt>
                <c:pt idx="210">
                  <c:v>2025Q2</c:v>
                </c:pt>
                <c:pt idx="211">
                  <c:v>2025Q3</c:v>
                </c:pt>
                <c:pt idx="212">
                  <c:v>2025Q4</c:v>
                </c:pt>
                <c:pt idx="213">
                  <c:v>2026Q1</c:v>
                </c:pt>
              </c:strCache>
            </c:strRef>
          </c:cat>
          <c:val>
            <c:numRef>
              <c:f>Sheet1!$B$2:$B$215</c:f>
              <c:numCache>
                <c:formatCode>0.00</c:formatCode>
                <c:ptCount val="214"/>
                <c:pt idx="0">
                  <c:v>4.347336571536891</c:v>
                </c:pt>
                <c:pt idx="1">
                  <c:v>4.2435631647111123</c:v>
                </c:pt>
                <c:pt idx="2">
                  <c:v>4.4992966626389217</c:v>
                </c:pt>
                <c:pt idx="3">
                  <c:v>4.5386285917672113</c:v>
                </c:pt>
                <c:pt idx="4">
                  <c:v>4.3355754236510204</c:v>
                </c:pt>
                <c:pt idx="5">
                  <c:v>4.5650031495102539</c:v>
                </c:pt>
                <c:pt idx="6">
                  <c:v>4.5275899048391191</c:v>
                </c:pt>
                <c:pt idx="7">
                  <c:v>4.3842924291025431</c:v>
                </c:pt>
                <c:pt idx="8">
                  <c:v>4.3258875258112415</c:v>
                </c:pt>
                <c:pt idx="9">
                  <c:v>4.4894141762995439</c:v>
                </c:pt>
                <c:pt idx="10">
                  <c:v>3.929630720616657</c:v>
                </c:pt>
                <c:pt idx="11">
                  <c:v>3.9132189778583362</c:v>
                </c:pt>
                <c:pt idx="12">
                  <c:v>4.0152256536772812</c:v>
                </c:pt>
                <c:pt idx="13">
                  <c:v>3.9010242240385193</c:v>
                </c:pt>
                <c:pt idx="14">
                  <c:v>4.1837451023095849</c:v>
                </c:pt>
                <c:pt idx="15">
                  <c:v>4.3277862061560937</c:v>
                </c:pt>
                <c:pt idx="16">
                  <c:v>4.1873601400300169</c:v>
                </c:pt>
                <c:pt idx="17">
                  <c:v>4.0556714125426803</c:v>
                </c:pt>
                <c:pt idx="18">
                  <c:v>4.3112889166905095</c:v>
                </c:pt>
                <c:pt idx="19">
                  <c:v>3.963590010583173</c:v>
                </c:pt>
                <c:pt idx="20">
                  <c:v>3.9546062024567621</c:v>
                </c:pt>
                <c:pt idx="21">
                  <c:v>4.1612052517378801</c:v>
                </c:pt>
                <c:pt idx="22">
                  <c:v>3.8429631601950072</c:v>
                </c:pt>
                <c:pt idx="23">
                  <c:v>4.0387984479596204</c:v>
                </c:pt>
                <c:pt idx="24">
                  <c:v>4.1186453992699441</c:v>
                </c:pt>
                <c:pt idx="25">
                  <c:v>3.6850438082381234</c:v>
                </c:pt>
                <c:pt idx="26">
                  <c:v>3.7710446318298301</c:v>
                </c:pt>
                <c:pt idx="27">
                  <c:v>4.5306924373150048</c:v>
                </c:pt>
                <c:pt idx="28">
                  <c:v>4.0475375371989859</c:v>
                </c:pt>
                <c:pt idx="29">
                  <c:v>4.758051445573086</c:v>
                </c:pt>
                <c:pt idx="30">
                  <c:v>4.5896750265645574</c:v>
                </c:pt>
                <c:pt idx="31">
                  <c:v>4.4646035673546161</c:v>
                </c:pt>
                <c:pt idx="32">
                  <c:v>4.4913549520096003</c:v>
                </c:pt>
                <c:pt idx="33">
                  <c:v>4.8498710324709746</c:v>
                </c:pt>
                <c:pt idx="34">
                  <c:v>5.1279021827020994</c:v>
                </c:pt>
                <c:pt idx="35">
                  <c:v>5.0744232288968307</c:v>
                </c:pt>
                <c:pt idx="36">
                  <c:v>5.1384404823808065</c:v>
                </c:pt>
                <c:pt idx="37">
                  <c:v>5.1700328704410827</c:v>
                </c:pt>
                <c:pt idx="38">
                  <c:v>5.3682640170452434</c:v>
                </c:pt>
                <c:pt idx="39">
                  <c:v>5.5173163869894291</c:v>
                </c:pt>
                <c:pt idx="40">
                  <c:v>5.5873675280219075</c:v>
                </c:pt>
                <c:pt idx="41">
                  <c:v>5.7581254714725123</c:v>
                </c:pt>
                <c:pt idx="42">
                  <c:v>5.7557524869825167</c:v>
                </c:pt>
                <c:pt idx="43">
                  <c:v>5.5588320368189752</c:v>
                </c:pt>
                <c:pt idx="44">
                  <c:v>5.4730638350700271</c:v>
                </c:pt>
                <c:pt idx="45">
                  <c:v>5.2108705038909715</c:v>
                </c:pt>
                <c:pt idx="46">
                  <c:v>5.2300269073167405</c:v>
                </c:pt>
                <c:pt idx="47">
                  <c:v>5.467810666522313</c:v>
                </c:pt>
                <c:pt idx="48">
                  <c:v>5.3006251035023411</c:v>
                </c:pt>
                <c:pt idx="49">
                  <c:v>5.3250260779123879</c:v>
                </c:pt>
                <c:pt idx="50">
                  <c:v>4.7994044272468805</c:v>
                </c:pt>
                <c:pt idx="51">
                  <c:v>4.8870546503098478</c:v>
                </c:pt>
                <c:pt idx="52">
                  <c:v>4.8328522499480666</c:v>
                </c:pt>
                <c:pt idx="53">
                  <c:v>4.5360534248484452</c:v>
                </c:pt>
                <c:pt idx="54">
                  <c:v>4.523348751011989</c:v>
                </c:pt>
                <c:pt idx="55">
                  <c:v>4.4638145377488065</c:v>
                </c:pt>
                <c:pt idx="56">
                  <c:v>4.1239334366050313</c:v>
                </c:pt>
                <c:pt idx="57">
                  <c:v>4.0186770679397483</c:v>
                </c:pt>
                <c:pt idx="58">
                  <c:v>3.8167929151067352</c:v>
                </c:pt>
                <c:pt idx="59">
                  <c:v>3.4597979035136368</c:v>
                </c:pt>
                <c:pt idx="60">
                  <c:v>3.5664693964436802</c:v>
                </c:pt>
                <c:pt idx="61">
                  <c:v>3.6716861886191365</c:v>
                </c:pt>
                <c:pt idx="62">
                  <c:v>3.6780109448581682</c:v>
                </c:pt>
                <c:pt idx="63">
                  <c:v>3.4489395905585645</c:v>
                </c:pt>
                <c:pt idx="64">
                  <c:v>3.4720466800401577</c:v>
                </c:pt>
                <c:pt idx="65">
                  <c:v>3.4362922836209324</c:v>
                </c:pt>
                <c:pt idx="66">
                  <c:v>3.267570416029657</c:v>
                </c:pt>
                <c:pt idx="67">
                  <c:v>3.4017011677969111</c:v>
                </c:pt>
                <c:pt idx="68">
                  <c:v>3.4812577404703839</c:v>
                </c:pt>
                <c:pt idx="69">
                  <c:v>3.1265371595277087</c:v>
                </c:pt>
                <c:pt idx="70">
                  <c:v>3.1132313494832169</c:v>
                </c:pt>
                <c:pt idx="71">
                  <c:v>3.6617664656619273</c:v>
                </c:pt>
                <c:pt idx="72">
                  <c:v>3.3339991129926321</c:v>
                </c:pt>
                <c:pt idx="73">
                  <c:v>3.6432838272946215</c:v>
                </c:pt>
                <c:pt idx="74">
                  <c:v>3.7423871217517788</c:v>
                </c:pt>
                <c:pt idx="75">
                  <c:v>3.4932042123388714</c:v>
                </c:pt>
                <c:pt idx="76">
                  <c:v>3.7338109924086083</c:v>
                </c:pt>
                <c:pt idx="77">
                  <c:v>3.7248389578351158</c:v>
                </c:pt>
                <c:pt idx="78">
                  <c:v>3.7041429620187039</c:v>
                </c:pt>
                <c:pt idx="79">
                  <c:v>3.8140742113963353</c:v>
                </c:pt>
                <c:pt idx="80">
                  <c:v>3.625260421343774</c:v>
                </c:pt>
                <c:pt idx="81">
                  <c:v>3.7678439089759017</c:v>
                </c:pt>
                <c:pt idx="82">
                  <c:v>3.7928827404583463</c:v>
                </c:pt>
                <c:pt idx="83">
                  <c:v>3.999221319173945</c:v>
                </c:pt>
                <c:pt idx="84">
                  <c:v>3.522774434303269</c:v>
                </c:pt>
                <c:pt idx="85">
                  <c:v>3.90877707016196</c:v>
                </c:pt>
                <c:pt idx="86">
                  <c:v>4.0254415724756898</c:v>
                </c:pt>
                <c:pt idx="87">
                  <c:v>3.7750751059799605</c:v>
                </c:pt>
                <c:pt idx="88">
                  <c:v>3.8843680065279984</c:v>
                </c:pt>
                <c:pt idx="89">
                  <c:v>3.5351322006022503</c:v>
                </c:pt>
                <c:pt idx="90">
                  <c:v>4.177896110966965</c:v>
                </c:pt>
                <c:pt idx="91">
                  <c:v>4.3649392413450556</c:v>
                </c:pt>
                <c:pt idx="92">
                  <c:v>4.1777279129956542</c:v>
                </c:pt>
                <c:pt idx="93">
                  <c:v>4.1114641738631095</c:v>
                </c:pt>
                <c:pt idx="94">
                  <c:v>4.0082154270552408</c:v>
                </c:pt>
                <c:pt idx="95">
                  <c:v>3.8952709368182692</c:v>
                </c:pt>
                <c:pt idx="96">
                  <c:v>4.0149629840972416</c:v>
                </c:pt>
                <c:pt idx="97">
                  <c:v>4.2006939183173149</c:v>
                </c:pt>
                <c:pt idx="98">
                  <c:v>4.0788837423081405</c:v>
                </c:pt>
                <c:pt idx="99">
                  <c:v>4.0128958843568068</c:v>
                </c:pt>
                <c:pt idx="100">
                  <c:v>4.0072024142034035</c:v>
                </c:pt>
                <c:pt idx="101">
                  <c:v>4.4581366963570783</c:v>
                </c:pt>
                <c:pt idx="102">
                  <c:v>4.0123201121627199</c:v>
                </c:pt>
                <c:pt idx="103">
                  <c:v>4.1011027884890048</c:v>
                </c:pt>
                <c:pt idx="104">
                  <c:v>4.2093969112265368</c:v>
                </c:pt>
                <c:pt idx="105">
                  <c:v>3.6011896372767356</c:v>
                </c:pt>
                <c:pt idx="106">
                  <c:v>3.4785392312967547</c:v>
                </c:pt>
                <c:pt idx="107">
                  <c:v>3.3541010695247588</c:v>
                </c:pt>
                <c:pt idx="108">
                  <c:v>3.2258954156311943</c:v>
                </c:pt>
                <c:pt idx="109">
                  <c:v>3.4494034397098794</c:v>
                </c:pt>
                <c:pt idx="110">
                  <c:v>3.3405766150783847</c:v>
                </c:pt>
                <c:pt idx="111">
                  <c:v>3.4028295034995248</c:v>
                </c:pt>
                <c:pt idx="112">
                  <c:v>3.777526539946066</c:v>
                </c:pt>
                <c:pt idx="113">
                  <c:v>3.6589761217088705</c:v>
                </c:pt>
                <c:pt idx="114">
                  <c:v>3.8650735346434621</c:v>
                </c:pt>
                <c:pt idx="115">
                  <c:v>3.9456439397871326</c:v>
                </c:pt>
                <c:pt idx="116">
                  <c:v>3.7425230807887386</c:v>
                </c:pt>
                <c:pt idx="117">
                  <c:v>3.6346189360546743</c:v>
                </c:pt>
                <c:pt idx="118">
                  <c:v>3.5012645072134005</c:v>
                </c:pt>
                <c:pt idx="119">
                  <c:v>3.414103943324684</c:v>
                </c:pt>
                <c:pt idx="120">
                  <c:v>3.2364003875821408</c:v>
                </c:pt>
                <c:pt idx="121">
                  <c:v>3.0711245792043043</c:v>
                </c:pt>
                <c:pt idx="122">
                  <c:v>2.9617999198984548</c:v>
                </c:pt>
                <c:pt idx="123">
                  <c:v>2.725479551446794</c:v>
                </c:pt>
                <c:pt idx="124">
                  <c:v>2.5114681239927084</c:v>
                </c:pt>
                <c:pt idx="125">
                  <c:v>2.3778587344205713</c:v>
                </c:pt>
                <c:pt idx="126">
                  <c:v>2.3036027446231486</c:v>
                </c:pt>
                <c:pt idx="127">
                  <c:v>2.1280151541401886</c:v>
                </c:pt>
                <c:pt idx="128">
                  <c:v>1.9916905815747519</c:v>
                </c:pt>
                <c:pt idx="129">
                  <c:v>1.9707742351500479</c:v>
                </c:pt>
                <c:pt idx="130">
                  <c:v>1.9227386532523429</c:v>
                </c:pt>
                <c:pt idx="131">
                  <c:v>1.8757871815216598</c:v>
                </c:pt>
                <c:pt idx="132">
                  <c:v>2.0651547060612869</c:v>
                </c:pt>
                <c:pt idx="133">
                  <c:v>1.9780078530211858</c:v>
                </c:pt>
                <c:pt idx="134">
                  <c:v>2.2551488987706136</c:v>
                </c:pt>
                <c:pt idx="135">
                  <c:v>2.6333615287626366</c:v>
                </c:pt>
                <c:pt idx="136">
                  <c:v>3.0154720052813802</c:v>
                </c:pt>
                <c:pt idx="137">
                  <c:v>3.1239782868448867</c:v>
                </c:pt>
                <c:pt idx="138">
                  <c:v>3.7017212464310001</c:v>
                </c:pt>
                <c:pt idx="139">
                  <c:v>4.362133712820687</c:v>
                </c:pt>
                <c:pt idx="140">
                  <c:v>5.0149463707058413</c:v>
                </c:pt>
                <c:pt idx="141">
                  <c:v>5.5200501308316063</c:v>
                </c:pt>
                <c:pt idx="142">
                  <c:v>6.005513491030646</c:v>
                </c:pt>
                <c:pt idx="143">
                  <c:v>6.9094046613881597</c:v>
                </c:pt>
                <c:pt idx="144">
                  <c:v>8.5646742430038501</c:v>
                </c:pt>
                <c:pt idx="145">
                  <c:v>9.5745186769383572</c:v>
                </c:pt>
                <c:pt idx="146">
                  <c:v>9.744985970601828</c:v>
                </c:pt>
                <c:pt idx="147">
                  <c:v>10.411745890734041</c:v>
                </c:pt>
                <c:pt idx="148">
                  <c:v>10.768373930846819</c:v>
                </c:pt>
                <c:pt idx="149">
                  <c:v>11.210675351068788</c:v>
                </c:pt>
                <c:pt idx="150">
                  <c:v>10.696572809708679</c:v>
                </c:pt>
                <c:pt idx="151">
                  <c:v>9.7342264403709535</c:v>
                </c:pt>
                <c:pt idx="152">
                  <c:v>8.8039250644346279</c:v>
                </c:pt>
                <c:pt idx="153">
                  <c:v>8.5497900953185937</c:v>
                </c:pt>
                <c:pt idx="154">
                  <c:v>8.3001943748431977</c:v>
                </c:pt>
                <c:pt idx="155">
                  <c:v>7.5715413344040146</c:v>
                </c:pt>
                <c:pt idx="156">
                  <c:v>6.9881938424070933</c:v>
                </c:pt>
                <c:pt idx="157">
                  <c:v>6.6547857171562752</c:v>
                </c:pt>
                <c:pt idx="158">
                  <c:v>6.4439976164033865</c:v>
                </c:pt>
                <c:pt idx="159">
                  <c:v>6.4645789460230194</c:v>
                </c:pt>
                <c:pt idx="160">
                  <c:v>6.0115085940474637</c:v>
                </c:pt>
                <c:pt idx="161">
                  <c:v>6.0001755879174068</c:v>
                </c:pt>
                <c:pt idx="162">
                  <c:v>5.3712071924233857</c:v>
                </c:pt>
                <c:pt idx="163">
                  <c:v>5.0532204001155083</c:v>
                </c:pt>
                <c:pt idx="164">
                  <c:v>4.7815439410907254</c:v>
                </c:pt>
                <c:pt idx="165">
                  <c:v>4.4149652984355203</c:v>
                </c:pt>
                <c:pt idx="166">
                  <c:v>4.2906637465160431</c:v>
                </c:pt>
                <c:pt idx="167">
                  <c:v>4.1944807433209679</c:v>
                </c:pt>
                <c:pt idx="168">
                  <c:v>3.9669510292015051</c:v>
                </c:pt>
                <c:pt idx="169">
                  <c:v>3.7822969548140857</c:v>
                </c:pt>
                <c:pt idx="170">
                  <c:v>3.6341025537332987</c:v>
                </c:pt>
                <c:pt idx="171">
                  <c:v>3.3984745540161772</c:v>
                </c:pt>
                <c:pt idx="172">
                  <c:v>3.2408335198209248</c:v>
                </c:pt>
                <c:pt idx="173">
                  <c:v>3.1358557842486574</c:v>
                </c:pt>
                <c:pt idx="174">
                  <c:v>3.1051904004274724</c:v>
                </c:pt>
                <c:pt idx="175">
                  <c:v>3.0303560469071664</c:v>
                </c:pt>
                <c:pt idx="176">
                  <c:v>3.1039715893957838</c:v>
                </c:pt>
                <c:pt idx="177">
                  <c:v>3.1150337205690213</c:v>
                </c:pt>
                <c:pt idx="178">
                  <c:v>2.6617484261665116</c:v>
                </c:pt>
                <c:pt idx="179">
                  <c:v>2.7938517604210871</c:v>
                </c:pt>
                <c:pt idx="180">
                  <c:v>3.1606820302110004</c:v>
                </c:pt>
                <c:pt idx="181">
                  <c:v>2.7143803843605037</c:v>
                </c:pt>
                <c:pt idx="182">
                  <c:v>2.5399944991144197</c:v>
                </c:pt>
                <c:pt idx="183">
                  <c:v>2.7134539947356693</c:v>
                </c:pt>
                <c:pt idx="184">
                  <c:v>2.7901856760370509</c:v>
                </c:pt>
                <c:pt idx="185">
                  <c:v>2.7982793375033768</c:v>
                </c:pt>
                <c:pt idx="186">
                  <c:v>2.6319030882773968</c:v>
                </c:pt>
                <c:pt idx="187">
                  <c:v>2.5075540327184811</c:v>
                </c:pt>
                <c:pt idx="188">
                  <c:v>2.6262328230001408</c:v>
                </c:pt>
                <c:pt idx="189">
                  <c:v>2.75270840574475</c:v>
                </c:pt>
                <c:pt idx="190">
                  <c:v>6.494286624815131</c:v>
                </c:pt>
                <c:pt idx="191">
                  <c:v>6.0835080882538293</c:v>
                </c:pt>
                <c:pt idx="192">
                  <c:v>5.776560871359715</c:v>
                </c:pt>
                <c:pt idx="193">
                  <c:v>5.0964493234710213</c:v>
                </c:pt>
                <c:pt idx="194">
                  <c:v>4.1285778146941103</c:v>
                </c:pt>
                <c:pt idx="195">
                  <c:v>3.5684462621834125</c:v>
                </c:pt>
                <c:pt idx="196">
                  <c:v>3.2120399703659892</c:v>
                </c:pt>
                <c:pt idx="197">
                  <c:v>2.7246003107623951</c:v>
                </c:pt>
                <c:pt idx="198">
                  <c:v>2.3834985741886618</c:v>
                </c:pt>
                <c:pt idx="199">
                  <c:v>2.2278135850205381</c:v>
                </c:pt>
                <c:pt idx="200">
                  <c:v>2.3151388054181843</c:v>
                </c:pt>
                <c:pt idx="201">
                  <c:v>2.2094485481277202</c:v>
                </c:pt>
                <c:pt idx="202">
                  <c:v>2.2177046841480359</c:v>
                </c:pt>
                <c:pt idx="203">
                  <c:v>2.3323410246673983</c:v>
                </c:pt>
                <c:pt idx="204">
                  <c:v>2.4136949957809848</c:v>
                </c:pt>
                <c:pt idx="205">
                  <c:v>2.4457580375449912</c:v>
                </c:pt>
                <c:pt idx="206">
                  <c:v>2.5280938522892944</c:v>
                </c:pt>
                <c:pt idx="207">
                  <c:v>2.5175355891241535</c:v>
                </c:pt>
                <c:pt idx="208">
                  <c:v>2.511931075374759</c:v>
                </c:pt>
                <c:pt idx="209">
                  <c:v>2.6697902174132691</c:v>
                </c:pt>
                <c:pt idx="210">
                  <c:v>2.5496766231872003</c:v>
                </c:pt>
                <c:pt idx="211">
                  <c:v>2.6003701743609637</c:v>
                </c:pt>
                <c:pt idx="212">
                  <c:v>2.7372863454266763</c:v>
                </c:pt>
                <c:pt idx="213">
                  <c:v>2.8702882969818551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AD-854A-8D37-FB87F8CF7E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5222976"/>
        <c:axId val="1640144768"/>
      </c:lineChart>
      <c:catAx>
        <c:axId val="165522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0144768"/>
        <c:crosses val="autoZero"/>
        <c:auto val="1"/>
        <c:lblAlgn val="ctr"/>
        <c:lblOffset val="100"/>
        <c:noMultiLvlLbl val="0"/>
      </c:catAx>
      <c:valAx>
        <c:axId val="164014476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22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92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California Mortgage Delinquency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Current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49"/>
              <c:layout>
                <c:manualLayout>
                  <c:x val="-8.5115971253147599E-2"/>
                  <c:y val="6.7729083665338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7A-6F41-8F5C-4BB6008D0595}"/>
                </c:ext>
              </c:extLst>
            </c:dLbl>
            <c:dLbl>
              <c:idx val="213"/>
              <c:layout>
                <c:manualLayout>
                  <c:x val="-2.1548347152695733E-2"/>
                  <c:y val="-0.103585657370517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E7A-6F41-8F5C-4BB6008D05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Sheet1!$A$2:$A$215</c:f>
              <c:strCache>
                <c:ptCount val="214"/>
                <c:pt idx="0">
                  <c:v>1972Q4</c:v>
                </c:pt>
                <c:pt idx="1">
                  <c:v>1973Q1</c:v>
                </c:pt>
                <c:pt idx="2">
                  <c:v>1973Q2</c:v>
                </c:pt>
                <c:pt idx="3">
                  <c:v>1973Q3</c:v>
                </c:pt>
                <c:pt idx="4">
                  <c:v>1973Q4</c:v>
                </c:pt>
                <c:pt idx="5">
                  <c:v>1974Q1</c:v>
                </c:pt>
                <c:pt idx="6">
                  <c:v>1974Q2</c:v>
                </c:pt>
                <c:pt idx="7">
                  <c:v>1974Q3</c:v>
                </c:pt>
                <c:pt idx="8">
                  <c:v>1974Q4</c:v>
                </c:pt>
                <c:pt idx="9">
                  <c:v>1975Q1</c:v>
                </c:pt>
                <c:pt idx="10">
                  <c:v>1975Q2</c:v>
                </c:pt>
                <c:pt idx="11">
                  <c:v>1975Q3</c:v>
                </c:pt>
                <c:pt idx="12">
                  <c:v>1975Q4</c:v>
                </c:pt>
                <c:pt idx="13">
                  <c:v>1976Q1</c:v>
                </c:pt>
                <c:pt idx="14">
                  <c:v>1976Q2</c:v>
                </c:pt>
                <c:pt idx="15">
                  <c:v>1976Q3</c:v>
                </c:pt>
                <c:pt idx="16">
                  <c:v>1976Q4</c:v>
                </c:pt>
                <c:pt idx="17">
                  <c:v>1977Q1</c:v>
                </c:pt>
                <c:pt idx="18">
                  <c:v>1977Q2</c:v>
                </c:pt>
                <c:pt idx="19">
                  <c:v>1977Q3</c:v>
                </c:pt>
                <c:pt idx="20">
                  <c:v>1977Q4</c:v>
                </c:pt>
                <c:pt idx="21">
                  <c:v>1978Q1</c:v>
                </c:pt>
                <c:pt idx="22">
                  <c:v>1978Q2</c:v>
                </c:pt>
                <c:pt idx="23">
                  <c:v>1978Q3</c:v>
                </c:pt>
                <c:pt idx="24">
                  <c:v>1978Q4</c:v>
                </c:pt>
                <c:pt idx="25">
                  <c:v>1979Q1</c:v>
                </c:pt>
                <c:pt idx="26">
                  <c:v>1979Q2</c:v>
                </c:pt>
                <c:pt idx="27">
                  <c:v>1979Q3</c:v>
                </c:pt>
                <c:pt idx="28">
                  <c:v>1979Q4</c:v>
                </c:pt>
                <c:pt idx="29">
                  <c:v>1980Q1</c:v>
                </c:pt>
                <c:pt idx="30">
                  <c:v>1980Q2</c:v>
                </c:pt>
                <c:pt idx="31">
                  <c:v>1980Q3</c:v>
                </c:pt>
                <c:pt idx="32">
                  <c:v>1980Q4</c:v>
                </c:pt>
                <c:pt idx="33">
                  <c:v>1981Q1</c:v>
                </c:pt>
                <c:pt idx="34">
                  <c:v>1981Q2</c:v>
                </c:pt>
                <c:pt idx="35">
                  <c:v>1981Q3</c:v>
                </c:pt>
                <c:pt idx="36">
                  <c:v>1981Q4</c:v>
                </c:pt>
                <c:pt idx="37">
                  <c:v>1982Q1</c:v>
                </c:pt>
                <c:pt idx="38">
                  <c:v>1982Q2</c:v>
                </c:pt>
                <c:pt idx="39">
                  <c:v>1982Q3</c:v>
                </c:pt>
                <c:pt idx="40">
                  <c:v>1982Q4</c:v>
                </c:pt>
                <c:pt idx="41">
                  <c:v>1983Q1</c:v>
                </c:pt>
                <c:pt idx="42">
                  <c:v>1983Q2</c:v>
                </c:pt>
                <c:pt idx="43">
                  <c:v>1983Q3</c:v>
                </c:pt>
                <c:pt idx="44">
                  <c:v>1983Q4</c:v>
                </c:pt>
                <c:pt idx="45">
                  <c:v>1984Q1</c:v>
                </c:pt>
                <c:pt idx="46">
                  <c:v>1984Q2</c:v>
                </c:pt>
                <c:pt idx="47">
                  <c:v>1984Q3</c:v>
                </c:pt>
                <c:pt idx="48">
                  <c:v>1984Q4</c:v>
                </c:pt>
                <c:pt idx="49">
                  <c:v>1985Q1</c:v>
                </c:pt>
                <c:pt idx="50">
                  <c:v>1985Q2</c:v>
                </c:pt>
                <c:pt idx="51">
                  <c:v>1985Q3</c:v>
                </c:pt>
                <c:pt idx="52">
                  <c:v>1985Q4</c:v>
                </c:pt>
                <c:pt idx="53">
                  <c:v>1986Q1</c:v>
                </c:pt>
                <c:pt idx="54">
                  <c:v>1986Q2</c:v>
                </c:pt>
                <c:pt idx="55">
                  <c:v>1986Q3</c:v>
                </c:pt>
                <c:pt idx="56">
                  <c:v>1986Q4</c:v>
                </c:pt>
                <c:pt idx="57">
                  <c:v>1987Q1</c:v>
                </c:pt>
                <c:pt idx="58">
                  <c:v>1987Q2</c:v>
                </c:pt>
                <c:pt idx="59">
                  <c:v>1987Q3</c:v>
                </c:pt>
                <c:pt idx="60">
                  <c:v>1987Q4</c:v>
                </c:pt>
                <c:pt idx="61">
                  <c:v>1988Q1</c:v>
                </c:pt>
                <c:pt idx="62">
                  <c:v>1988Q2</c:v>
                </c:pt>
                <c:pt idx="63">
                  <c:v>1988Q3</c:v>
                </c:pt>
                <c:pt idx="64">
                  <c:v>1988Q4</c:v>
                </c:pt>
                <c:pt idx="65">
                  <c:v>1989Q1</c:v>
                </c:pt>
                <c:pt idx="66">
                  <c:v>1989Q2</c:v>
                </c:pt>
                <c:pt idx="67">
                  <c:v>1989Q3</c:v>
                </c:pt>
                <c:pt idx="68">
                  <c:v>1989Q4</c:v>
                </c:pt>
                <c:pt idx="69">
                  <c:v>1990Q1</c:v>
                </c:pt>
                <c:pt idx="70">
                  <c:v>1990Q2</c:v>
                </c:pt>
                <c:pt idx="71">
                  <c:v>1990Q3</c:v>
                </c:pt>
                <c:pt idx="72">
                  <c:v>1990Q4</c:v>
                </c:pt>
                <c:pt idx="73">
                  <c:v>1991Q1</c:v>
                </c:pt>
                <c:pt idx="74">
                  <c:v>1991Q2</c:v>
                </c:pt>
                <c:pt idx="75">
                  <c:v>1991Q3</c:v>
                </c:pt>
                <c:pt idx="76">
                  <c:v>1991Q4</c:v>
                </c:pt>
                <c:pt idx="77">
                  <c:v>1992Q1</c:v>
                </c:pt>
                <c:pt idx="78">
                  <c:v>1992Q2</c:v>
                </c:pt>
                <c:pt idx="79">
                  <c:v>1992Q3</c:v>
                </c:pt>
                <c:pt idx="80">
                  <c:v>1992Q4</c:v>
                </c:pt>
                <c:pt idx="81">
                  <c:v>1993Q1</c:v>
                </c:pt>
                <c:pt idx="82">
                  <c:v>1993Q2</c:v>
                </c:pt>
                <c:pt idx="83">
                  <c:v>1993Q3</c:v>
                </c:pt>
                <c:pt idx="84">
                  <c:v>1993Q4</c:v>
                </c:pt>
                <c:pt idx="85">
                  <c:v>1994Q1</c:v>
                </c:pt>
                <c:pt idx="86">
                  <c:v>1994Q2</c:v>
                </c:pt>
                <c:pt idx="87">
                  <c:v>1994Q3</c:v>
                </c:pt>
                <c:pt idx="88">
                  <c:v>1994Q4</c:v>
                </c:pt>
                <c:pt idx="89">
                  <c:v>1995Q1</c:v>
                </c:pt>
                <c:pt idx="90">
                  <c:v>1995Q2</c:v>
                </c:pt>
                <c:pt idx="91">
                  <c:v>1995Q3</c:v>
                </c:pt>
                <c:pt idx="92">
                  <c:v>1995Q4</c:v>
                </c:pt>
                <c:pt idx="93">
                  <c:v>1996Q1</c:v>
                </c:pt>
                <c:pt idx="94">
                  <c:v>1996Q2</c:v>
                </c:pt>
                <c:pt idx="95">
                  <c:v>1996Q3</c:v>
                </c:pt>
                <c:pt idx="96">
                  <c:v>1996Q4</c:v>
                </c:pt>
                <c:pt idx="97">
                  <c:v>1997Q1</c:v>
                </c:pt>
                <c:pt idx="98">
                  <c:v>1997Q2</c:v>
                </c:pt>
                <c:pt idx="99">
                  <c:v>1997Q3</c:v>
                </c:pt>
                <c:pt idx="100">
                  <c:v>1997Q4</c:v>
                </c:pt>
                <c:pt idx="101">
                  <c:v>1998Q1</c:v>
                </c:pt>
                <c:pt idx="102">
                  <c:v>1998Q2</c:v>
                </c:pt>
                <c:pt idx="103">
                  <c:v>1998Q3</c:v>
                </c:pt>
                <c:pt idx="104">
                  <c:v>1998Q4</c:v>
                </c:pt>
                <c:pt idx="105">
                  <c:v>1999Q1</c:v>
                </c:pt>
                <c:pt idx="106">
                  <c:v>1999Q2</c:v>
                </c:pt>
                <c:pt idx="107">
                  <c:v>1999Q3</c:v>
                </c:pt>
                <c:pt idx="108">
                  <c:v>1999Q4</c:v>
                </c:pt>
                <c:pt idx="109">
                  <c:v>2000Q1</c:v>
                </c:pt>
                <c:pt idx="110">
                  <c:v>2000Q2</c:v>
                </c:pt>
                <c:pt idx="111">
                  <c:v>2000Q3</c:v>
                </c:pt>
                <c:pt idx="112">
                  <c:v>2000Q4</c:v>
                </c:pt>
                <c:pt idx="113">
                  <c:v>2001Q1</c:v>
                </c:pt>
                <c:pt idx="114">
                  <c:v>2001Q2</c:v>
                </c:pt>
                <c:pt idx="115">
                  <c:v>2001Q3</c:v>
                </c:pt>
                <c:pt idx="116">
                  <c:v>2001Q4</c:v>
                </c:pt>
                <c:pt idx="117">
                  <c:v>2002Q1</c:v>
                </c:pt>
                <c:pt idx="118">
                  <c:v>2002Q2</c:v>
                </c:pt>
                <c:pt idx="119">
                  <c:v>2002Q3</c:v>
                </c:pt>
                <c:pt idx="120">
                  <c:v>2002Q4</c:v>
                </c:pt>
                <c:pt idx="121">
                  <c:v>2003Q1</c:v>
                </c:pt>
                <c:pt idx="122">
                  <c:v>2003Q2</c:v>
                </c:pt>
                <c:pt idx="123">
                  <c:v>2003Q3</c:v>
                </c:pt>
                <c:pt idx="124">
                  <c:v>2003Q4</c:v>
                </c:pt>
                <c:pt idx="125">
                  <c:v>2004Q1</c:v>
                </c:pt>
                <c:pt idx="126">
                  <c:v>2004Q2</c:v>
                </c:pt>
                <c:pt idx="127">
                  <c:v>2004Q3</c:v>
                </c:pt>
                <c:pt idx="128">
                  <c:v>2004Q4</c:v>
                </c:pt>
                <c:pt idx="129">
                  <c:v>2005Q1</c:v>
                </c:pt>
                <c:pt idx="130">
                  <c:v>2005Q2</c:v>
                </c:pt>
                <c:pt idx="131">
                  <c:v>2005Q3</c:v>
                </c:pt>
                <c:pt idx="132">
                  <c:v>2005Q4</c:v>
                </c:pt>
                <c:pt idx="133">
                  <c:v>2006Q1</c:v>
                </c:pt>
                <c:pt idx="134">
                  <c:v>2006Q2</c:v>
                </c:pt>
                <c:pt idx="135">
                  <c:v>2006Q3</c:v>
                </c:pt>
                <c:pt idx="136">
                  <c:v>2006Q4</c:v>
                </c:pt>
                <c:pt idx="137">
                  <c:v>2007Q1</c:v>
                </c:pt>
                <c:pt idx="138">
                  <c:v>2007Q2</c:v>
                </c:pt>
                <c:pt idx="139">
                  <c:v>2007Q3</c:v>
                </c:pt>
                <c:pt idx="140">
                  <c:v>2007Q4</c:v>
                </c:pt>
                <c:pt idx="141">
                  <c:v>2008Q1</c:v>
                </c:pt>
                <c:pt idx="142">
                  <c:v>2008Q2</c:v>
                </c:pt>
                <c:pt idx="143">
                  <c:v>2008Q3</c:v>
                </c:pt>
                <c:pt idx="144">
                  <c:v>2008Q4</c:v>
                </c:pt>
                <c:pt idx="145">
                  <c:v>2009Q1</c:v>
                </c:pt>
                <c:pt idx="146">
                  <c:v>2009Q2</c:v>
                </c:pt>
                <c:pt idx="147">
                  <c:v>2009Q3</c:v>
                </c:pt>
                <c:pt idx="148">
                  <c:v>2009Q4</c:v>
                </c:pt>
                <c:pt idx="149">
                  <c:v>2010Q1</c:v>
                </c:pt>
                <c:pt idx="150">
                  <c:v>2010Q2</c:v>
                </c:pt>
                <c:pt idx="151">
                  <c:v>2010Q3</c:v>
                </c:pt>
                <c:pt idx="152">
                  <c:v>2010Q4</c:v>
                </c:pt>
                <c:pt idx="153">
                  <c:v>2011Q1</c:v>
                </c:pt>
                <c:pt idx="154">
                  <c:v>2011Q2</c:v>
                </c:pt>
                <c:pt idx="155">
                  <c:v>2011Q3</c:v>
                </c:pt>
                <c:pt idx="156">
                  <c:v>2011Q4</c:v>
                </c:pt>
                <c:pt idx="157">
                  <c:v>2012Q1</c:v>
                </c:pt>
                <c:pt idx="158">
                  <c:v>2012Q2</c:v>
                </c:pt>
                <c:pt idx="159">
                  <c:v>2012Q3</c:v>
                </c:pt>
                <c:pt idx="160">
                  <c:v>2012Q4</c:v>
                </c:pt>
                <c:pt idx="161">
                  <c:v>2013Q1</c:v>
                </c:pt>
                <c:pt idx="162">
                  <c:v>2013Q2</c:v>
                </c:pt>
                <c:pt idx="163">
                  <c:v>2013Q3</c:v>
                </c:pt>
                <c:pt idx="164">
                  <c:v>2013Q4</c:v>
                </c:pt>
                <c:pt idx="165">
                  <c:v>2014Q1</c:v>
                </c:pt>
                <c:pt idx="166">
                  <c:v>2014Q2</c:v>
                </c:pt>
                <c:pt idx="167">
                  <c:v>2014Q3</c:v>
                </c:pt>
                <c:pt idx="168">
                  <c:v>2014Q4</c:v>
                </c:pt>
                <c:pt idx="169">
                  <c:v>2015Q1</c:v>
                </c:pt>
                <c:pt idx="170">
                  <c:v>2015Q2</c:v>
                </c:pt>
                <c:pt idx="171">
                  <c:v>2015Q3</c:v>
                </c:pt>
                <c:pt idx="172">
                  <c:v>2015Q4</c:v>
                </c:pt>
                <c:pt idx="173">
                  <c:v>2016Q1</c:v>
                </c:pt>
                <c:pt idx="174">
                  <c:v>2016Q2</c:v>
                </c:pt>
                <c:pt idx="175">
                  <c:v>2016Q3</c:v>
                </c:pt>
                <c:pt idx="176">
                  <c:v>2016Q4</c:v>
                </c:pt>
                <c:pt idx="177">
                  <c:v>2017Q1</c:v>
                </c:pt>
                <c:pt idx="178">
                  <c:v>2017Q2</c:v>
                </c:pt>
                <c:pt idx="179">
                  <c:v>2017Q3</c:v>
                </c:pt>
                <c:pt idx="180">
                  <c:v>2017Q4</c:v>
                </c:pt>
                <c:pt idx="181">
                  <c:v>2018Q1</c:v>
                </c:pt>
                <c:pt idx="182">
                  <c:v>2018Q2</c:v>
                </c:pt>
                <c:pt idx="183">
                  <c:v>2018Q3</c:v>
                </c:pt>
                <c:pt idx="184">
                  <c:v>2018Q4</c:v>
                </c:pt>
                <c:pt idx="185">
                  <c:v>2019Q1</c:v>
                </c:pt>
                <c:pt idx="186">
                  <c:v>2019Q2</c:v>
                </c:pt>
                <c:pt idx="187">
                  <c:v>2019Q3</c:v>
                </c:pt>
                <c:pt idx="188">
                  <c:v>2019Q4</c:v>
                </c:pt>
                <c:pt idx="189">
                  <c:v>2020Q1</c:v>
                </c:pt>
                <c:pt idx="190">
                  <c:v>2020Q2</c:v>
                </c:pt>
                <c:pt idx="191">
                  <c:v>2020Q3</c:v>
                </c:pt>
                <c:pt idx="192">
                  <c:v>2020Q4</c:v>
                </c:pt>
                <c:pt idx="193">
                  <c:v>2021Q1</c:v>
                </c:pt>
                <c:pt idx="194">
                  <c:v>2021Q2</c:v>
                </c:pt>
                <c:pt idx="195">
                  <c:v>2021Q3</c:v>
                </c:pt>
                <c:pt idx="196">
                  <c:v>2021Q4</c:v>
                </c:pt>
                <c:pt idx="197">
                  <c:v>2022Q1</c:v>
                </c:pt>
                <c:pt idx="198">
                  <c:v>2022Q2</c:v>
                </c:pt>
                <c:pt idx="199">
                  <c:v>2022Q3</c:v>
                </c:pt>
                <c:pt idx="200">
                  <c:v>2022Q4</c:v>
                </c:pt>
                <c:pt idx="201">
                  <c:v>2023Q1</c:v>
                </c:pt>
                <c:pt idx="202">
                  <c:v>2023Q2</c:v>
                </c:pt>
                <c:pt idx="203">
                  <c:v>2023Q3</c:v>
                </c:pt>
                <c:pt idx="204">
                  <c:v>2023Q4</c:v>
                </c:pt>
                <c:pt idx="205">
                  <c:v>2024Q1</c:v>
                </c:pt>
                <c:pt idx="206">
                  <c:v>2024Q2</c:v>
                </c:pt>
                <c:pt idx="207">
                  <c:v>2024Q3</c:v>
                </c:pt>
                <c:pt idx="208">
                  <c:v>2024Q4</c:v>
                </c:pt>
                <c:pt idx="209">
                  <c:v>2025Q1</c:v>
                </c:pt>
                <c:pt idx="210">
                  <c:v>2025Q2</c:v>
                </c:pt>
                <c:pt idx="211">
                  <c:v>2025Q3</c:v>
                </c:pt>
                <c:pt idx="212">
                  <c:v>2025Q4</c:v>
                </c:pt>
                <c:pt idx="213">
                  <c:v>2026Q1</c:v>
                </c:pt>
              </c:strCache>
            </c:strRef>
          </c:cat>
          <c:val>
            <c:numRef>
              <c:f>Sheet1!$C$2:$C$215</c:f>
              <c:numCache>
                <c:formatCode>0.00</c:formatCode>
                <c:ptCount val="214"/>
                <c:pt idx="0">
                  <c:v>95.652663428463114</c:v>
                </c:pt>
                <c:pt idx="1">
                  <c:v>95.756436835288895</c:v>
                </c:pt>
                <c:pt idx="2">
                  <c:v>95.500703337361074</c:v>
                </c:pt>
                <c:pt idx="3">
                  <c:v>95.461371408232793</c:v>
                </c:pt>
                <c:pt idx="4">
                  <c:v>95.664424576348978</c:v>
                </c:pt>
                <c:pt idx="5">
                  <c:v>95.434996850489739</c:v>
                </c:pt>
                <c:pt idx="6">
                  <c:v>95.472410095160882</c:v>
                </c:pt>
                <c:pt idx="7">
                  <c:v>95.615707570897456</c:v>
                </c:pt>
                <c:pt idx="8">
                  <c:v>95.67411247418876</c:v>
                </c:pt>
                <c:pt idx="9">
                  <c:v>95.510585823700453</c:v>
                </c:pt>
                <c:pt idx="10">
                  <c:v>96.070369279383343</c:v>
                </c:pt>
                <c:pt idx="11">
                  <c:v>96.086781022141665</c:v>
                </c:pt>
                <c:pt idx="12">
                  <c:v>95.984774346322723</c:v>
                </c:pt>
                <c:pt idx="13">
                  <c:v>96.098975775961478</c:v>
                </c:pt>
                <c:pt idx="14">
                  <c:v>95.816254897690413</c:v>
                </c:pt>
                <c:pt idx="15">
                  <c:v>95.672213793843909</c:v>
                </c:pt>
                <c:pt idx="16">
                  <c:v>95.812639859969977</c:v>
                </c:pt>
                <c:pt idx="17">
                  <c:v>95.944328587457321</c:v>
                </c:pt>
                <c:pt idx="18">
                  <c:v>95.688711083309485</c:v>
                </c:pt>
                <c:pt idx="19">
                  <c:v>96.036409989416825</c:v>
                </c:pt>
                <c:pt idx="20">
                  <c:v>96.045393797543241</c:v>
                </c:pt>
                <c:pt idx="21">
                  <c:v>95.838794748262117</c:v>
                </c:pt>
                <c:pt idx="22">
                  <c:v>96.157036839804988</c:v>
                </c:pt>
                <c:pt idx="23">
                  <c:v>95.961201552040379</c:v>
                </c:pt>
                <c:pt idx="24">
                  <c:v>95.881354600730049</c:v>
                </c:pt>
                <c:pt idx="25">
                  <c:v>96.31495619176188</c:v>
                </c:pt>
                <c:pt idx="26">
                  <c:v>96.228955368170176</c:v>
                </c:pt>
                <c:pt idx="27">
                  <c:v>95.469307562684989</c:v>
                </c:pt>
                <c:pt idx="28">
                  <c:v>95.952462462801009</c:v>
                </c:pt>
                <c:pt idx="29">
                  <c:v>95.241948554426912</c:v>
                </c:pt>
                <c:pt idx="30">
                  <c:v>95.410324973435436</c:v>
                </c:pt>
                <c:pt idx="31">
                  <c:v>95.535396432645385</c:v>
                </c:pt>
                <c:pt idx="32">
                  <c:v>95.508645047990399</c:v>
                </c:pt>
                <c:pt idx="33">
                  <c:v>95.150128967529028</c:v>
                </c:pt>
                <c:pt idx="34">
                  <c:v>94.872097817297899</c:v>
                </c:pt>
                <c:pt idx="35">
                  <c:v>94.925576771103167</c:v>
                </c:pt>
                <c:pt idx="36">
                  <c:v>94.861559517619199</c:v>
                </c:pt>
                <c:pt idx="37">
                  <c:v>94.829967129558923</c:v>
                </c:pt>
                <c:pt idx="38">
                  <c:v>94.631735982954751</c:v>
                </c:pt>
                <c:pt idx="39">
                  <c:v>94.482683613010565</c:v>
                </c:pt>
                <c:pt idx="40">
                  <c:v>94.4126324719781</c:v>
                </c:pt>
                <c:pt idx="41">
                  <c:v>94.241874528527489</c:v>
                </c:pt>
                <c:pt idx="42">
                  <c:v>94.244247513017484</c:v>
                </c:pt>
                <c:pt idx="43">
                  <c:v>94.44116796318103</c:v>
                </c:pt>
                <c:pt idx="44">
                  <c:v>94.526936164929978</c:v>
                </c:pt>
                <c:pt idx="45">
                  <c:v>94.789129496109027</c:v>
                </c:pt>
                <c:pt idx="46">
                  <c:v>94.769973092683259</c:v>
                </c:pt>
                <c:pt idx="47">
                  <c:v>94.532189333477689</c:v>
                </c:pt>
                <c:pt idx="48">
                  <c:v>94.699374896497659</c:v>
                </c:pt>
                <c:pt idx="49">
                  <c:v>94.674973922087617</c:v>
                </c:pt>
                <c:pt idx="50">
                  <c:v>95.200595572753116</c:v>
                </c:pt>
                <c:pt idx="51">
                  <c:v>95.11294534969015</c:v>
                </c:pt>
                <c:pt idx="52">
                  <c:v>95.167147750051939</c:v>
                </c:pt>
                <c:pt idx="53">
                  <c:v>95.463946575151553</c:v>
                </c:pt>
                <c:pt idx="54">
                  <c:v>95.476651248988006</c:v>
                </c:pt>
                <c:pt idx="55">
                  <c:v>95.536185462251197</c:v>
                </c:pt>
                <c:pt idx="56">
                  <c:v>95.876066563394971</c:v>
                </c:pt>
                <c:pt idx="57">
                  <c:v>95.981322932060252</c:v>
                </c:pt>
                <c:pt idx="58">
                  <c:v>96.183207084893269</c:v>
                </c:pt>
                <c:pt idx="59">
                  <c:v>96.540202096486368</c:v>
                </c:pt>
                <c:pt idx="60">
                  <c:v>96.433530603556321</c:v>
                </c:pt>
                <c:pt idx="61">
                  <c:v>96.328313811380866</c:v>
                </c:pt>
                <c:pt idx="62">
                  <c:v>96.321989055141827</c:v>
                </c:pt>
                <c:pt idx="63">
                  <c:v>96.551060409441433</c:v>
                </c:pt>
                <c:pt idx="64">
                  <c:v>96.527953319959849</c:v>
                </c:pt>
                <c:pt idx="65">
                  <c:v>96.563707716379071</c:v>
                </c:pt>
                <c:pt idx="66">
                  <c:v>96.732429583970344</c:v>
                </c:pt>
                <c:pt idx="67">
                  <c:v>96.598298832203085</c:v>
                </c:pt>
                <c:pt idx="68">
                  <c:v>96.518742259529617</c:v>
                </c:pt>
                <c:pt idx="69">
                  <c:v>96.873462840472286</c:v>
                </c:pt>
                <c:pt idx="70">
                  <c:v>96.886768650516785</c:v>
                </c:pt>
                <c:pt idx="71">
                  <c:v>96.338233534338073</c:v>
                </c:pt>
                <c:pt idx="72">
                  <c:v>96.666000887007371</c:v>
                </c:pt>
                <c:pt idx="73">
                  <c:v>96.356716172705376</c:v>
                </c:pt>
                <c:pt idx="74">
                  <c:v>96.257612878248224</c:v>
                </c:pt>
                <c:pt idx="75">
                  <c:v>96.506795787661133</c:v>
                </c:pt>
                <c:pt idx="76">
                  <c:v>96.266189007591393</c:v>
                </c:pt>
                <c:pt idx="77">
                  <c:v>96.275161042164882</c:v>
                </c:pt>
                <c:pt idx="78">
                  <c:v>96.295857037981293</c:v>
                </c:pt>
                <c:pt idx="79">
                  <c:v>96.185925788603669</c:v>
                </c:pt>
                <c:pt idx="80">
                  <c:v>96.374739578656232</c:v>
                </c:pt>
                <c:pt idx="81">
                  <c:v>96.232156091024095</c:v>
                </c:pt>
                <c:pt idx="82">
                  <c:v>96.207117259541647</c:v>
                </c:pt>
                <c:pt idx="83">
                  <c:v>96.000778680826059</c:v>
                </c:pt>
                <c:pt idx="84">
                  <c:v>96.477225565696727</c:v>
                </c:pt>
                <c:pt idx="85">
                  <c:v>96.09122292983804</c:v>
                </c:pt>
                <c:pt idx="86">
                  <c:v>95.974558427524315</c:v>
                </c:pt>
                <c:pt idx="87">
                  <c:v>96.224924894020035</c:v>
                </c:pt>
                <c:pt idx="88">
                  <c:v>96.115631993472007</c:v>
                </c:pt>
                <c:pt idx="89">
                  <c:v>96.464867799397751</c:v>
                </c:pt>
                <c:pt idx="90">
                  <c:v>95.822103889033031</c:v>
                </c:pt>
                <c:pt idx="91">
                  <c:v>95.635060758654944</c:v>
                </c:pt>
                <c:pt idx="92">
                  <c:v>95.82227208700435</c:v>
                </c:pt>
                <c:pt idx="93">
                  <c:v>95.888535826136888</c:v>
                </c:pt>
                <c:pt idx="94">
                  <c:v>95.991784572944766</c:v>
                </c:pt>
                <c:pt idx="95">
                  <c:v>96.104729063181736</c:v>
                </c:pt>
                <c:pt idx="96">
                  <c:v>95.985037015902762</c:v>
                </c:pt>
                <c:pt idx="97">
                  <c:v>95.799306081682687</c:v>
                </c:pt>
                <c:pt idx="98">
                  <c:v>95.921116257691864</c:v>
                </c:pt>
                <c:pt idx="99">
                  <c:v>95.987104115643191</c:v>
                </c:pt>
                <c:pt idx="100">
                  <c:v>95.992797585796595</c:v>
                </c:pt>
                <c:pt idx="101">
                  <c:v>95.541863303642927</c:v>
                </c:pt>
                <c:pt idx="102">
                  <c:v>95.987679887837274</c:v>
                </c:pt>
                <c:pt idx="103">
                  <c:v>95.898897211510999</c:v>
                </c:pt>
                <c:pt idx="104">
                  <c:v>95.790603088773466</c:v>
                </c:pt>
                <c:pt idx="105">
                  <c:v>96.398810362723268</c:v>
                </c:pt>
                <c:pt idx="106">
                  <c:v>96.52146076870325</c:v>
                </c:pt>
                <c:pt idx="107">
                  <c:v>96.645898930475241</c:v>
                </c:pt>
                <c:pt idx="108">
                  <c:v>96.7741045843688</c:v>
                </c:pt>
                <c:pt idx="109">
                  <c:v>96.550596560290117</c:v>
                </c:pt>
                <c:pt idx="110">
                  <c:v>96.65942338492161</c:v>
                </c:pt>
                <c:pt idx="111">
                  <c:v>96.597170496500482</c:v>
                </c:pt>
                <c:pt idx="112">
                  <c:v>96.222473460053934</c:v>
                </c:pt>
                <c:pt idx="113">
                  <c:v>96.341023878291125</c:v>
                </c:pt>
                <c:pt idx="114">
                  <c:v>96.134926465356543</c:v>
                </c:pt>
                <c:pt idx="115">
                  <c:v>96.054356060212868</c:v>
                </c:pt>
                <c:pt idx="116">
                  <c:v>96.257476919211257</c:v>
                </c:pt>
                <c:pt idx="117">
                  <c:v>96.365381063945321</c:v>
                </c:pt>
                <c:pt idx="118">
                  <c:v>96.498735492786594</c:v>
                </c:pt>
                <c:pt idx="119">
                  <c:v>96.58589605667531</c:v>
                </c:pt>
                <c:pt idx="120">
                  <c:v>96.763599612417863</c:v>
                </c:pt>
                <c:pt idx="121">
                  <c:v>96.928875420795691</c:v>
                </c:pt>
                <c:pt idx="122">
                  <c:v>97.038200080101547</c:v>
                </c:pt>
                <c:pt idx="123">
                  <c:v>97.274520448553204</c:v>
                </c:pt>
                <c:pt idx="124">
                  <c:v>97.488531876007286</c:v>
                </c:pt>
                <c:pt idx="125">
                  <c:v>97.62214126557943</c:v>
                </c:pt>
                <c:pt idx="126">
                  <c:v>97.696397255376851</c:v>
                </c:pt>
                <c:pt idx="127">
                  <c:v>97.871984845859814</c:v>
                </c:pt>
                <c:pt idx="128">
                  <c:v>98.008309418425242</c:v>
                </c:pt>
                <c:pt idx="129">
                  <c:v>98.029225764849954</c:v>
                </c:pt>
                <c:pt idx="130">
                  <c:v>98.077261346747662</c:v>
                </c:pt>
                <c:pt idx="131">
                  <c:v>98.124212818478341</c:v>
                </c:pt>
                <c:pt idx="132">
                  <c:v>97.934845293938707</c:v>
                </c:pt>
                <c:pt idx="133">
                  <c:v>98.021992146978818</c:v>
                </c:pt>
                <c:pt idx="134">
                  <c:v>97.744851101229386</c:v>
                </c:pt>
                <c:pt idx="135">
                  <c:v>97.366638471237366</c:v>
                </c:pt>
                <c:pt idx="136">
                  <c:v>96.984527994718619</c:v>
                </c:pt>
                <c:pt idx="137">
                  <c:v>96.876021713155112</c:v>
                </c:pt>
                <c:pt idx="138">
                  <c:v>96.298278753568994</c:v>
                </c:pt>
                <c:pt idx="139">
                  <c:v>95.637866287179307</c:v>
                </c:pt>
                <c:pt idx="140">
                  <c:v>94.985053629294157</c:v>
                </c:pt>
                <c:pt idx="141">
                  <c:v>94.479949869168394</c:v>
                </c:pt>
                <c:pt idx="142">
                  <c:v>93.994486508969359</c:v>
                </c:pt>
                <c:pt idx="143">
                  <c:v>93.090595338611834</c:v>
                </c:pt>
                <c:pt idx="144">
                  <c:v>91.43532575699615</c:v>
                </c:pt>
                <c:pt idx="145">
                  <c:v>90.425481323061646</c:v>
                </c:pt>
                <c:pt idx="146">
                  <c:v>90.255014029398168</c:v>
                </c:pt>
                <c:pt idx="147">
                  <c:v>89.588254109265961</c:v>
                </c:pt>
                <c:pt idx="148">
                  <c:v>89.23162606915318</c:v>
                </c:pt>
                <c:pt idx="149">
                  <c:v>88.789324648931213</c:v>
                </c:pt>
                <c:pt idx="150">
                  <c:v>89.303427190291316</c:v>
                </c:pt>
                <c:pt idx="151">
                  <c:v>90.265773559629054</c:v>
                </c:pt>
                <c:pt idx="152">
                  <c:v>91.196074935565377</c:v>
                </c:pt>
                <c:pt idx="153">
                  <c:v>91.450209904681401</c:v>
                </c:pt>
                <c:pt idx="154">
                  <c:v>91.699805625156799</c:v>
                </c:pt>
                <c:pt idx="155">
                  <c:v>92.428458665595983</c:v>
                </c:pt>
                <c:pt idx="156">
                  <c:v>93.0118061575929</c:v>
                </c:pt>
                <c:pt idx="157">
                  <c:v>93.345214282843727</c:v>
                </c:pt>
                <c:pt idx="158">
                  <c:v>93.556002383596621</c:v>
                </c:pt>
                <c:pt idx="159">
                  <c:v>93.535421053976975</c:v>
                </c:pt>
                <c:pt idx="160">
                  <c:v>93.98849140595253</c:v>
                </c:pt>
                <c:pt idx="161">
                  <c:v>93.999824412082589</c:v>
                </c:pt>
                <c:pt idx="162">
                  <c:v>94.628792807576616</c:v>
                </c:pt>
                <c:pt idx="163">
                  <c:v>94.946779599884493</c:v>
                </c:pt>
                <c:pt idx="164">
                  <c:v>95.218456058909268</c:v>
                </c:pt>
                <c:pt idx="165">
                  <c:v>95.585034701564481</c:v>
                </c:pt>
                <c:pt idx="166">
                  <c:v>95.709336253483954</c:v>
                </c:pt>
                <c:pt idx="167">
                  <c:v>95.805519256679034</c:v>
                </c:pt>
                <c:pt idx="168">
                  <c:v>96.03304897079849</c:v>
                </c:pt>
                <c:pt idx="169">
                  <c:v>96.217703045185914</c:v>
                </c:pt>
                <c:pt idx="170">
                  <c:v>96.3658974462667</c:v>
                </c:pt>
                <c:pt idx="171">
                  <c:v>96.601525445983825</c:v>
                </c:pt>
                <c:pt idx="172">
                  <c:v>96.759166480179076</c:v>
                </c:pt>
                <c:pt idx="173">
                  <c:v>96.864144215751338</c:v>
                </c:pt>
                <c:pt idx="174">
                  <c:v>96.894809599572525</c:v>
                </c:pt>
                <c:pt idx="175">
                  <c:v>96.969643953092827</c:v>
                </c:pt>
                <c:pt idx="176">
                  <c:v>96.896028410604217</c:v>
                </c:pt>
                <c:pt idx="177">
                  <c:v>96.884966279430984</c:v>
                </c:pt>
                <c:pt idx="178">
                  <c:v>97.338251573833489</c:v>
                </c:pt>
                <c:pt idx="179">
                  <c:v>97.206148239578908</c:v>
                </c:pt>
                <c:pt idx="180">
                  <c:v>96.839317969788993</c:v>
                </c:pt>
                <c:pt idx="181">
                  <c:v>97.28561961563949</c:v>
                </c:pt>
                <c:pt idx="182">
                  <c:v>97.460005500885586</c:v>
                </c:pt>
                <c:pt idx="183">
                  <c:v>97.286546005264327</c:v>
                </c:pt>
                <c:pt idx="184">
                  <c:v>97.209814323962945</c:v>
                </c:pt>
                <c:pt idx="185">
                  <c:v>97.201720662496626</c:v>
                </c:pt>
                <c:pt idx="186">
                  <c:v>97.368096911722603</c:v>
                </c:pt>
                <c:pt idx="187">
                  <c:v>97.492445967281526</c:v>
                </c:pt>
                <c:pt idx="188">
                  <c:v>97.373767176999863</c:v>
                </c:pt>
                <c:pt idx="189">
                  <c:v>97.247291594255245</c:v>
                </c:pt>
                <c:pt idx="190">
                  <c:v>93.505713375184868</c:v>
                </c:pt>
                <c:pt idx="191">
                  <c:v>93.916491911746164</c:v>
                </c:pt>
                <c:pt idx="192">
                  <c:v>94.22343912864028</c:v>
                </c:pt>
                <c:pt idx="193">
                  <c:v>94.90355067652898</c:v>
                </c:pt>
                <c:pt idx="194">
                  <c:v>95.871422185305889</c:v>
                </c:pt>
                <c:pt idx="195">
                  <c:v>96.431553737816586</c:v>
                </c:pt>
                <c:pt idx="196">
                  <c:v>96.787960029634007</c:v>
                </c:pt>
                <c:pt idx="197">
                  <c:v>97.275399689237602</c:v>
                </c:pt>
                <c:pt idx="198">
                  <c:v>97.616501425811336</c:v>
                </c:pt>
                <c:pt idx="199">
                  <c:v>97.772186414979458</c:v>
                </c:pt>
                <c:pt idx="200">
                  <c:v>97.684861194581813</c:v>
                </c:pt>
                <c:pt idx="201">
                  <c:v>97.790551451872275</c:v>
                </c:pt>
                <c:pt idx="202">
                  <c:v>97.782295315851968</c:v>
                </c:pt>
                <c:pt idx="203">
                  <c:v>97.6676589753326</c:v>
                </c:pt>
                <c:pt idx="204">
                  <c:v>97.586305004219014</c:v>
                </c:pt>
                <c:pt idx="205">
                  <c:v>97.554241962455009</c:v>
                </c:pt>
                <c:pt idx="206">
                  <c:v>97.471906147710712</c:v>
                </c:pt>
                <c:pt idx="207">
                  <c:v>97.482464410875849</c:v>
                </c:pt>
                <c:pt idx="208">
                  <c:v>97.488068924625239</c:v>
                </c:pt>
                <c:pt idx="209">
                  <c:v>97.330209782586735</c:v>
                </c:pt>
                <c:pt idx="210">
                  <c:v>97.450323376812804</c:v>
                </c:pt>
                <c:pt idx="211">
                  <c:v>97.399629825639039</c:v>
                </c:pt>
                <c:pt idx="212">
                  <c:v>97.262713654573318</c:v>
                </c:pt>
                <c:pt idx="213">
                  <c:v>97.129711703018145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7A-6F41-8F5C-4BB6008D0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03616192"/>
        <c:axId val="2003630976"/>
      </c:lineChart>
      <c:catAx>
        <c:axId val="200361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630976"/>
        <c:crosses val="autoZero"/>
        <c:auto val="1"/>
        <c:lblAlgn val="ctr"/>
        <c:lblOffset val="100"/>
        <c:noMultiLvlLbl val="0"/>
      </c:catAx>
      <c:valAx>
        <c:axId val="2003630976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0361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Housing Affordability Index</a:t>
            </a:r>
          </a:p>
          <a:p>
            <a:pPr>
              <a:defRPr/>
            </a:pPr>
            <a:r>
              <a:rPr lang="en-US"/>
              <a:t>(20% Down, 30% DTI, 1.38% TI)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'Trad. HAI Historical'!$B$1</c:f>
              <c:strCache>
                <c:ptCount val="1"/>
                <c:pt idx="0">
                  <c:v>US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80"/>
              <c:layout>
                <c:manualLayout>
                  <c:x val="-1.5904609742229267E-16"/>
                  <c:y val="-4.28657059164032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3D-7E45-83A5-7ACAFD8183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'Trad. HAI Historical'!$A$2:$A$82</c:f>
              <c:numCache>
                <c:formatCode>General</c:formatCode>
                <c:ptCount val="81"/>
                <c:pt idx="0">
                  <c:v>2006.1</c:v>
                </c:pt>
                <c:pt idx="1">
                  <c:v>2006.2</c:v>
                </c:pt>
                <c:pt idx="2">
                  <c:v>2006.3</c:v>
                </c:pt>
                <c:pt idx="3">
                  <c:v>2006.4</c:v>
                </c:pt>
                <c:pt idx="4">
                  <c:v>2007.1</c:v>
                </c:pt>
                <c:pt idx="5">
                  <c:v>2007.2</c:v>
                </c:pt>
                <c:pt idx="6">
                  <c:v>2007.3</c:v>
                </c:pt>
                <c:pt idx="7">
                  <c:v>2007.4</c:v>
                </c:pt>
                <c:pt idx="8">
                  <c:v>2008.1</c:v>
                </c:pt>
                <c:pt idx="9">
                  <c:v>2008.2</c:v>
                </c:pt>
                <c:pt idx="10">
                  <c:v>2008.3</c:v>
                </c:pt>
                <c:pt idx="11">
                  <c:v>2008.4</c:v>
                </c:pt>
                <c:pt idx="12">
                  <c:v>2009.1</c:v>
                </c:pt>
                <c:pt idx="13">
                  <c:v>2009.2</c:v>
                </c:pt>
                <c:pt idx="14">
                  <c:v>2009.3</c:v>
                </c:pt>
                <c:pt idx="15">
                  <c:v>2009.4</c:v>
                </c:pt>
                <c:pt idx="16">
                  <c:v>2010.1</c:v>
                </c:pt>
                <c:pt idx="17">
                  <c:v>2010.2</c:v>
                </c:pt>
                <c:pt idx="18">
                  <c:v>2010.3</c:v>
                </c:pt>
                <c:pt idx="19">
                  <c:v>2010.4</c:v>
                </c:pt>
                <c:pt idx="20">
                  <c:v>2011.1</c:v>
                </c:pt>
                <c:pt idx="21">
                  <c:v>2011.2</c:v>
                </c:pt>
                <c:pt idx="22">
                  <c:v>2011.3</c:v>
                </c:pt>
                <c:pt idx="23">
                  <c:v>2011.4</c:v>
                </c:pt>
                <c:pt idx="24">
                  <c:v>2012.1</c:v>
                </c:pt>
                <c:pt idx="25">
                  <c:v>2012.2</c:v>
                </c:pt>
                <c:pt idx="26">
                  <c:v>2012.3</c:v>
                </c:pt>
                <c:pt idx="27">
                  <c:v>2012.4</c:v>
                </c:pt>
                <c:pt idx="28">
                  <c:v>2013.1</c:v>
                </c:pt>
                <c:pt idx="29">
                  <c:v>2013.2</c:v>
                </c:pt>
                <c:pt idx="30">
                  <c:v>2013.3</c:v>
                </c:pt>
                <c:pt idx="31">
                  <c:v>2013.4</c:v>
                </c:pt>
                <c:pt idx="32">
                  <c:v>2014.1</c:v>
                </c:pt>
                <c:pt idx="33">
                  <c:v>2014.2</c:v>
                </c:pt>
                <c:pt idx="34">
                  <c:v>2014.3</c:v>
                </c:pt>
                <c:pt idx="35">
                  <c:v>2014.4</c:v>
                </c:pt>
                <c:pt idx="36">
                  <c:v>2015.1</c:v>
                </c:pt>
                <c:pt idx="37">
                  <c:v>2015.2</c:v>
                </c:pt>
                <c:pt idx="38">
                  <c:v>2015.3</c:v>
                </c:pt>
                <c:pt idx="39">
                  <c:v>2015.4</c:v>
                </c:pt>
                <c:pt idx="40">
                  <c:v>2016.1</c:v>
                </c:pt>
                <c:pt idx="41">
                  <c:v>2016.2</c:v>
                </c:pt>
                <c:pt idx="42">
                  <c:v>2016.3</c:v>
                </c:pt>
                <c:pt idx="43">
                  <c:v>2016.4</c:v>
                </c:pt>
                <c:pt idx="44">
                  <c:v>2017.1</c:v>
                </c:pt>
                <c:pt idx="45">
                  <c:v>2017.2</c:v>
                </c:pt>
                <c:pt idx="46">
                  <c:v>2017.3</c:v>
                </c:pt>
                <c:pt idx="47">
                  <c:v>2017.4</c:v>
                </c:pt>
                <c:pt idx="48">
                  <c:v>2018.1</c:v>
                </c:pt>
                <c:pt idx="49">
                  <c:v>2018.2</c:v>
                </c:pt>
                <c:pt idx="50">
                  <c:v>2018.3</c:v>
                </c:pt>
                <c:pt idx="51">
                  <c:v>2018.4</c:v>
                </c:pt>
                <c:pt idx="52">
                  <c:v>2019.1</c:v>
                </c:pt>
                <c:pt idx="53">
                  <c:v>2019.2</c:v>
                </c:pt>
                <c:pt idx="54">
                  <c:v>2019.3</c:v>
                </c:pt>
                <c:pt idx="55">
                  <c:v>2019.4</c:v>
                </c:pt>
                <c:pt idx="56">
                  <c:v>2020.1</c:v>
                </c:pt>
                <c:pt idx="57">
                  <c:v>2020.2</c:v>
                </c:pt>
                <c:pt idx="58">
                  <c:v>2020.3</c:v>
                </c:pt>
                <c:pt idx="59">
                  <c:v>2020.4</c:v>
                </c:pt>
                <c:pt idx="60">
                  <c:v>2021.1</c:v>
                </c:pt>
                <c:pt idx="61">
                  <c:v>2021.2</c:v>
                </c:pt>
                <c:pt idx="62">
                  <c:v>2021.3</c:v>
                </c:pt>
                <c:pt idx="63">
                  <c:v>2021.4</c:v>
                </c:pt>
                <c:pt idx="64">
                  <c:v>2022.1</c:v>
                </c:pt>
                <c:pt idx="65">
                  <c:v>2022.2</c:v>
                </c:pt>
                <c:pt idx="66">
                  <c:v>2022.3</c:v>
                </c:pt>
                <c:pt idx="67">
                  <c:v>2022.4</c:v>
                </c:pt>
                <c:pt idx="68">
                  <c:v>2023.1</c:v>
                </c:pt>
                <c:pt idx="69">
                  <c:v>2023.2</c:v>
                </c:pt>
                <c:pt idx="70">
                  <c:v>2023.3</c:v>
                </c:pt>
                <c:pt idx="71">
                  <c:v>2023.4</c:v>
                </c:pt>
                <c:pt idx="72">
                  <c:v>2024.1</c:v>
                </c:pt>
                <c:pt idx="73">
                  <c:v>2024.2</c:v>
                </c:pt>
                <c:pt idx="74">
                  <c:v>2024.3</c:v>
                </c:pt>
                <c:pt idx="75">
                  <c:v>2024.4</c:v>
                </c:pt>
                <c:pt idx="76">
                  <c:v>2025.1</c:v>
                </c:pt>
                <c:pt idx="77">
                  <c:v>2025.2</c:v>
                </c:pt>
                <c:pt idx="78">
                  <c:v>2025.3</c:v>
                </c:pt>
                <c:pt idx="79">
                  <c:v>2025.4</c:v>
                </c:pt>
                <c:pt idx="80">
                  <c:v>2026.1</c:v>
                </c:pt>
              </c:numCache>
            </c:numRef>
          </c:cat>
          <c:val>
            <c:numRef>
              <c:f>'Trad. HAI Historical'!$B$2:$B$82</c:f>
              <c:numCache>
                <c:formatCode>0%</c:formatCode>
                <c:ptCount val="81"/>
                <c:pt idx="0">
                  <c:v>0.10699861385965705</c:v>
                </c:pt>
                <c:pt idx="1">
                  <c:v>0.10285265751996694</c:v>
                </c:pt>
                <c:pt idx="2">
                  <c:v>0.10051785210454041</c:v>
                </c:pt>
                <c:pt idx="3">
                  <c:v>0.11291777365158336</c:v>
                </c:pt>
                <c:pt idx="4">
                  <c:v>0.11602678466422146</c:v>
                </c:pt>
                <c:pt idx="5">
                  <c:v>0.11196239120185662</c:v>
                </c:pt>
                <c:pt idx="6">
                  <c:v>0.1138878093568786</c:v>
                </c:pt>
                <c:pt idx="7">
                  <c:v>0.13328808751591745</c:v>
                </c:pt>
                <c:pt idx="8">
                  <c:v>0.24521193824653667</c:v>
                </c:pt>
                <c:pt idx="9">
                  <c:v>0.28646832976878944</c:v>
                </c:pt>
                <c:pt idx="10">
                  <c:v>0.304661676968499</c:v>
                </c:pt>
                <c:pt idx="11">
                  <c:v>0.40097348993414672</c:v>
                </c:pt>
                <c:pt idx="12">
                  <c:v>0.47036149821528062</c:v>
                </c:pt>
                <c:pt idx="13">
                  <c:v>0.40973408678382889</c:v>
                </c:pt>
                <c:pt idx="14">
                  <c:v>0.35118883359962227</c:v>
                </c:pt>
                <c:pt idx="15">
                  <c:v>0.38788581489718632</c:v>
                </c:pt>
                <c:pt idx="16">
                  <c:v>0.38045372038065439</c:v>
                </c:pt>
                <c:pt idx="17">
                  <c:v>0.38099274609350092</c:v>
                </c:pt>
                <c:pt idx="18">
                  <c:v>0.39983516872684627</c:v>
                </c:pt>
                <c:pt idx="19">
                  <c:v>0.41280708400084087</c:v>
                </c:pt>
                <c:pt idx="20">
                  <c:v>0.68573990066027124</c:v>
                </c:pt>
                <c:pt idx="21">
                  <c:v>0.66775076016147905</c:v>
                </c:pt>
                <c:pt idx="22">
                  <c:v>0.66454195756474643</c:v>
                </c:pt>
                <c:pt idx="23">
                  <c:v>0.69853794406814074</c:v>
                </c:pt>
                <c:pt idx="24">
                  <c:v>0.71123741085416081</c:v>
                </c:pt>
                <c:pt idx="25">
                  <c:v>0.67326708488408682</c:v>
                </c:pt>
                <c:pt idx="26">
                  <c:v>0.668467463035325</c:v>
                </c:pt>
                <c:pt idx="27">
                  <c:v>0.69124970609080993</c:v>
                </c:pt>
                <c:pt idx="28">
                  <c:v>0.65127627214141004</c:v>
                </c:pt>
                <c:pt idx="29">
                  <c:v>0.59821627947957001</c:v>
                </c:pt>
                <c:pt idx="30">
                  <c:v>0.56511475328471239</c:v>
                </c:pt>
                <c:pt idx="31">
                  <c:v>0.58283592158409703</c:v>
                </c:pt>
                <c:pt idx="32">
                  <c:v>0.6078349070258644</c:v>
                </c:pt>
                <c:pt idx="33">
                  <c:v>0.57358691905566528</c:v>
                </c:pt>
                <c:pt idx="34">
                  <c:v>0.5675941006048959</c:v>
                </c:pt>
                <c:pt idx="35">
                  <c:v>0.58595261992741654</c:v>
                </c:pt>
                <c:pt idx="36">
                  <c:v>0.61301827214396898</c:v>
                </c:pt>
                <c:pt idx="37">
                  <c:v>0.56504129782044998</c:v>
                </c:pt>
                <c:pt idx="38">
                  <c:v>0.577983679844841</c:v>
                </c:pt>
                <c:pt idx="39">
                  <c:v>0.57912193800483602</c:v>
                </c:pt>
                <c:pt idx="40">
                  <c:v>0.59745297277604503</c:v>
                </c:pt>
                <c:pt idx="41">
                  <c:v>0.55700622597702998</c:v>
                </c:pt>
                <c:pt idx="42">
                  <c:v>0.55539128378102798</c:v>
                </c:pt>
                <c:pt idx="43">
                  <c:v>0.567355025856905</c:v>
                </c:pt>
                <c:pt idx="44">
                  <c:v>0.57348047512044598</c:v>
                </c:pt>
                <c:pt idx="45">
                  <c:v>0.55000000000000004</c:v>
                </c:pt>
                <c:pt idx="46">
                  <c:v>0.54729370740977701</c:v>
                </c:pt>
                <c:pt idx="47">
                  <c:v>0.55697785567206004</c:v>
                </c:pt>
                <c:pt idx="48">
                  <c:v>0.56999999999999995</c:v>
                </c:pt>
                <c:pt idx="49">
                  <c:v>0.53090143022285796</c:v>
                </c:pt>
                <c:pt idx="50">
                  <c:v>0.53322277616533797</c:v>
                </c:pt>
                <c:pt idx="51">
                  <c:v>0.54239533414274388</c:v>
                </c:pt>
                <c:pt idx="52">
                  <c:v>0.56637781200780057</c:v>
                </c:pt>
                <c:pt idx="53">
                  <c:v>0.54874821663759399</c:v>
                </c:pt>
                <c:pt idx="54">
                  <c:v>0.56000000000000005</c:v>
                </c:pt>
                <c:pt idx="55">
                  <c:v>0.56888229291445958</c:v>
                </c:pt>
                <c:pt idx="56">
                  <c:v>0.58760983288176627</c:v>
                </c:pt>
                <c:pt idx="57">
                  <c:v>0.57150333318762181</c:v>
                </c:pt>
                <c:pt idx="58">
                  <c:v>0.54687736503828188</c:v>
                </c:pt>
                <c:pt idx="59">
                  <c:v>0.54676024251638544</c:v>
                </c:pt>
                <c:pt idx="60">
                  <c:v>0.54498492863618742</c:v>
                </c:pt>
                <c:pt idx="61">
                  <c:v>0.49181783339396201</c:v>
                </c:pt>
                <c:pt idx="62">
                  <c:v>0.50177318820875205</c:v>
                </c:pt>
                <c:pt idx="63">
                  <c:v>0.51</c:v>
                </c:pt>
                <c:pt idx="64">
                  <c:v>0.4691364524893521</c:v>
                </c:pt>
                <c:pt idx="65">
                  <c:v>0.37657190084671188</c:v>
                </c:pt>
                <c:pt idx="66">
                  <c:v>0.38822553318829406</c:v>
                </c:pt>
                <c:pt idx="67">
                  <c:v>0.37571072441366882</c:v>
                </c:pt>
                <c:pt idx="68">
                  <c:v>0.399570962592323</c:v>
                </c:pt>
                <c:pt idx="69">
                  <c:v>0.35778806324531287</c:v>
                </c:pt>
                <c:pt idx="70">
                  <c:v>0.337407485789957</c:v>
                </c:pt>
                <c:pt idx="71">
                  <c:v>0.34535636322720309</c:v>
                </c:pt>
                <c:pt idx="72">
                  <c:v>0.36991877493228142</c:v>
                </c:pt>
                <c:pt idx="73">
                  <c:v>0.33193008834789012</c:v>
                </c:pt>
                <c:pt idx="74">
                  <c:v>0.35450530957966447</c:v>
                </c:pt>
                <c:pt idx="75">
                  <c:v>0.36284557662335304</c:v>
                </c:pt>
                <c:pt idx="76">
                  <c:v>0.40092001664469579</c:v>
                </c:pt>
                <c:pt idx="77">
                  <c:v>0.3786871310997928</c:v>
                </c:pt>
                <c:pt idx="78">
                  <c:v>0.39458134608220424</c:v>
                </c:pt>
                <c:pt idx="79">
                  <c:v>0.42202363019906214</c:v>
                </c:pt>
                <c:pt idx="80">
                  <c:v>0.44023343942497389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3D-7E45-83A5-7ACAFD81834E}"/>
            </c:ext>
          </c:extLst>
        </c:ser>
        <c:ser>
          <c:idx val="1"/>
          <c:order val="1"/>
          <c:tx>
            <c:strRef>
              <c:f>'Trad. HAI Historical'!$C$1</c:f>
              <c:strCache>
                <c:ptCount val="1"/>
                <c:pt idx="0">
                  <c:v>CA</c:v>
                </c:pt>
              </c:strCache>
            </c:strRef>
          </c:tx>
          <c:spPr>
            <a:ln w="44450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80"/>
              <c:layout>
                <c:manualLayout>
                  <c:x val="-1.5904609742229267E-16"/>
                  <c:y val="-2.3381294136219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3D-7E45-83A5-7ACAFD8183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'Trad. HAI Historical'!$A$2:$A$82</c:f>
              <c:numCache>
                <c:formatCode>General</c:formatCode>
                <c:ptCount val="81"/>
                <c:pt idx="0">
                  <c:v>2006.1</c:v>
                </c:pt>
                <c:pt idx="1">
                  <c:v>2006.2</c:v>
                </c:pt>
                <c:pt idx="2">
                  <c:v>2006.3</c:v>
                </c:pt>
                <c:pt idx="3">
                  <c:v>2006.4</c:v>
                </c:pt>
                <c:pt idx="4">
                  <c:v>2007.1</c:v>
                </c:pt>
                <c:pt idx="5">
                  <c:v>2007.2</c:v>
                </c:pt>
                <c:pt idx="6">
                  <c:v>2007.3</c:v>
                </c:pt>
                <c:pt idx="7">
                  <c:v>2007.4</c:v>
                </c:pt>
                <c:pt idx="8">
                  <c:v>2008.1</c:v>
                </c:pt>
                <c:pt idx="9">
                  <c:v>2008.2</c:v>
                </c:pt>
                <c:pt idx="10">
                  <c:v>2008.3</c:v>
                </c:pt>
                <c:pt idx="11">
                  <c:v>2008.4</c:v>
                </c:pt>
                <c:pt idx="12">
                  <c:v>2009.1</c:v>
                </c:pt>
                <c:pt idx="13">
                  <c:v>2009.2</c:v>
                </c:pt>
                <c:pt idx="14">
                  <c:v>2009.3</c:v>
                </c:pt>
                <c:pt idx="15">
                  <c:v>2009.4</c:v>
                </c:pt>
                <c:pt idx="16">
                  <c:v>2010.1</c:v>
                </c:pt>
                <c:pt idx="17">
                  <c:v>2010.2</c:v>
                </c:pt>
                <c:pt idx="18">
                  <c:v>2010.3</c:v>
                </c:pt>
                <c:pt idx="19">
                  <c:v>2010.4</c:v>
                </c:pt>
                <c:pt idx="20">
                  <c:v>2011.1</c:v>
                </c:pt>
                <c:pt idx="21">
                  <c:v>2011.2</c:v>
                </c:pt>
                <c:pt idx="22">
                  <c:v>2011.3</c:v>
                </c:pt>
                <c:pt idx="23">
                  <c:v>2011.4</c:v>
                </c:pt>
                <c:pt idx="24">
                  <c:v>2012.1</c:v>
                </c:pt>
                <c:pt idx="25">
                  <c:v>2012.2</c:v>
                </c:pt>
                <c:pt idx="26">
                  <c:v>2012.3</c:v>
                </c:pt>
                <c:pt idx="27">
                  <c:v>2012.4</c:v>
                </c:pt>
                <c:pt idx="28">
                  <c:v>2013.1</c:v>
                </c:pt>
                <c:pt idx="29">
                  <c:v>2013.2</c:v>
                </c:pt>
                <c:pt idx="30">
                  <c:v>2013.3</c:v>
                </c:pt>
                <c:pt idx="31">
                  <c:v>2013.4</c:v>
                </c:pt>
                <c:pt idx="32">
                  <c:v>2014.1</c:v>
                </c:pt>
                <c:pt idx="33">
                  <c:v>2014.2</c:v>
                </c:pt>
                <c:pt idx="34">
                  <c:v>2014.3</c:v>
                </c:pt>
                <c:pt idx="35">
                  <c:v>2014.4</c:v>
                </c:pt>
                <c:pt idx="36">
                  <c:v>2015.1</c:v>
                </c:pt>
                <c:pt idx="37">
                  <c:v>2015.2</c:v>
                </c:pt>
                <c:pt idx="38">
                  <c:v>2015.3</c:v>
                </c:pt>
                <c:pt idx="39">
                  <c:v>2015.4</c:v>
                </c:pt>
                <c:pt idx="40">
                  <c:v>2016.1</c:v>
                </c:pt>
                <c:pt idx="41">
                  <c:v>2016.2</c:v>
                </c:pt>
                <c:pt idx="42">
                  <c:v>2016.3</c:v>
                </c:pt>
                <c:pt idx="43">
                  <c:v>2016.4</c:v>
                </c:pt>
                <c:pt idx="44">
                  <c:v>2017.1</c:v>
                </c:pt>
                <c:pt idx="45">
                  <c:v>2017.2</c:v>
                </c:pt>
                <c:pt idx="46">
                  <c:v>2017.3</c:v>
                </c:pt>
                <c:pt idx="47">
                  <c:v>2017.4</c:v>
                </c:pt>
                <c:pt idx="48">
                  <c:v>2018.1</c:v>
                </c:pt>
                <c:pt idx="49">
                  <c:v>2018.2</c:v>
                </c:pt>
                <c:pt idx="50">
                  <c:v>2018.3</c:v>
                </c:pt>
                <c:pt idx="51">
                  <c:v>2018.4</c:v>
                </c:pt>
                <c:pt idx="52">
                  <c:v>2019.1</c:v>
                </c:pt>
                <c:pt idx="53">
                  <c:v>2019.2</c:v>
                </c:pt>
                <c:pt idx="54">
                  <c:v>2019.3</c:v>
                </c:pt>
                <c:pt idx="55">
                  <c:v>2019.4</c:v>
                </c:pt>
                <c:pt idx="56">
                  <c:v>2020.1</c:v>
                </c:pt>
                <c:pt idx="57">
                  <c:v>2020.2</c:v>
                </c:pt>
                <c:pt idx="58">
                  <c:v>2020.3</c:v>
                </c:pt>
                <c:pt idx="59">
                  <c:v>2020.4</c:v>
                </c:pt>
                <c:pt idx="60">
                  <c:v>2021.1</c:v>
                </c:pt>
                <c:pt idx="61">
                  <c:v>2021.2</c:v>
                </c:pt>
                <c:pt idx="62">
                  <c:v>2021.3</c:v>
                </c:pt>
                <c:pt idx="63">
                  <c:v>2021.4</c:v>
                </c:pt>
                <c:pt idx="64">
                  <c:v>2022.1</c:v>
                </c:pt>
                <c:pt idx="65">
                  <c:v>2022.2</c:v>
                </c:pt>
                <c:pt idx="66">
                  <c:v>2022.3</c:v>
                </c:pt>
                <c:pt idx="67">
                  <c:v>2022.4</c:v>
                </c:pt>
                <c:pt idx="68">
                  <c:v>2023.1</c:v>
                </c:pt>
                <c:pt idx="69">
                  <c:v>2023.2</c:v>
                </c:pt>
                <c:pt idx="70">
                  <c:v>2023.3</c:v>
                </c:pt>
                <c:pt idx="71">
                  <c:v>2023.4</c:v>
                </c:pt>
                <c:pt idx="72">
                  <c:v>2024.1</c:v>
                </c:pt>
                <c:pt idx="73">
                  <c:v>2024.2</c:v>
                </c:pt>
                <c:pt idx="74">
                  <c:v>2024.3</c:v>
                </c:pt>
                <c:pt idx="75">
                  <c:v>2024.4</c:v>
                </c:pt>
                <c:pt idx="76">
                  <c:v>2025.1</c:v>
                </c:pt>
                <c:pt idx="77">
                  <c:v>2025.2</c:v>
                </c:pt>
                <c:pt idx="78">
                  <c:v>2025.3</c:v>
                </c:pt>
                <c:pt idx="79">
                  <c:v>2025.4</c:v>
                </c:pt>
                <c:pt idx="80">
                  <c:v>2026.1</c:v>
                </c:pt>
              </c:numCache>
            </c:numRef>
          </c:cat>
          <c:val>
            <c:numRef>
              <c:f>'Trad. HAI Historical'!$C$2:$C$82</c:f>
              <c:numCache>
                <c:formatCode>0%</c:formatCode>
                <c:ptCount val="81"/>
                <c:pt idx="0">
                  <c:v>0.13</c:v>
                </c:pt>
                <c:pt idx="1">
                  <c:v>0.12</c:v>
                </c:pt>
                <c:pt idx="2">
                  <c:v>0.12</c:v>
                </c:pt>
                <c:pt idx="3">
                  <c:v>0.12</c:v>
                </c:pt>
                <c:pt idx="4">
                  <c:v>0.13</c:v>
                </c:pt>
                <c:pt idx="5">
                  <c:v>0.11</c:v>
                </c:pt>
                <c:pt idx="6">
                  <c:v>0.11</c:v>
                </c:pt>
                <c:pt idx="7">
                  <c:v>0.18</c:v>
                </c:pt>
                <c:pt idx="8">
                  <c:v>0.26</c:v>
                </c:pt>
                <c:pt idx="9">
                  <c:v>0.28999999999999998</c:v>
                </c:pt>
                <c:pt idx="10">
                  <c:v>0.34</c:v>
                </c:pt>
                <c:pt idx="11">
                  <c:v>0.43</c:v>
                </c:pt>
                <c:pt idx="12">
                  <c:v>0.55000000000000004</c:v>
                </c:pt>
                <c:pt idx="13">
                  <c:v>0.53</c:v>
                </c:pt>
                <c:pt idx="14">
                  <c:v>0.48</c:v>
                </c:pt>
                <c:pt idx="15">
                  <c:v>0.47</c:v>
                </c:pt>
                <c:pt idx="16">
                  <c:v>0.5</c:v>
                </c:pt>
                <c:pt idx="17">
                  <c:v>0.46</c:v>
                </c:pt>
                <c:pt idx="18">
                  <c:v>0.46</c:v>
                </c:pt>
                <c:pt idx="19">
                  <c:v>0.5</c:v>
                </c:pt>
                <c:pt idx="20">
                  <c:v>0.53</c:v>
                </c:pt>
                <c:pt idx="21">
                  <c:v>0.51</c:v>
                </c:pt>
                <c:pt idx="22">
                  <c:v>0.52</c:v>
                </c:pt>
                <c:pt idx="23">
                  <c:v>0.55000000000000004</c:v>
                </c:pt>
                <c:pt idx="24">
                  <c:v>0.56000000000000005</c:v>
                </c:pt>
                <c:pt idx="25">
                  <c:v>0.51</c:v>
                </c:pt>
                <c:pt idx="26">
                  <c:v>0.49</c:v>
                </c:pt>
                <c:pt idx="27">
                  <c:v>0.48038065157992299</c:v>
                </c:pt>
                <c:pt idx="28">
                  <c:v>0.44</c:v>
                </c:pt>
                <c:pt idx="29">
                  <c:v>0.36</c:v>
                </c:pt>
                <c:pt idx="30">
                  <c:v>0.32</c:v>
                </c:pt>
                <c:pt idx="31">
                  <c:v>0.32</c:v>
                </c:pt>
                <c:pt idx="32">
                  <c:v>0.33</c:v>
                </c:pt>
                <c:pt idx="33">
                  <c:v>0.3</c:v>
                </c:pt>
                <c:pt idx="34">
                  <c:v>0.28999999999999998</c:v>
                </c:pt>
                <c:pt idx="35">
                  <c:v>0.31</c:v>
                </c:pt>
                <c:pt idx="36">
                  <c:v>0.33646005488407299</c:v>
                </c:pt>
                <c:pt idx="37">
                  <c:v>0.29194892116634202</c:v>
                </c:pt>
                <c:pt idx="38">
                  <c:v>0.291031059291391</c:v>
                </c:pt>
                <c:pt idx="39">
                  <c:v>0.29725305566083299</c:v>
                </c:pt>
                <c:pt idx="40">
                  <c:v>0.339246278791619</c:v>
                </c:pt>
                <c:pt idx="41">
                  <c:v>0.29705351002446101</c:v>
                </c:pt>
                <c:pt idx="42">
                  <c:v>0.29618432394521299</c:v>
                </c:pt>
                <c:pt idx="43">
                  <c:v>0.30080273927190199</c:v>
                </c:pt>
                <c:pt idx="44">
                  <c:v>0.31639712457557101</c:v>
                </c:pt>
                <c:pt idx="45">
                  <c:v>0.28999999999999998</c:v>
                </c:pt>
                <c:pt idx="46">
                  <c:v>0.28413703060360301</c:v>
                </c:pt>
                <c:pt idx="47">
                  <c:v>0.28999999999999998</c:v>
                </c:pt>
                <c:pt idx="48">
                  <c:v>0.31</c:v>
                </c:pt>
                <c:pt idx="49">
                  <c:v>0.26195452851780299</c:v>
                </c:pt>
                <c:pt idx="50">
                  <c:v>0.27</c:v>
                </c:pt>
                <c:pt idx="51">
                  <c:v>0.28080808263139317</c:v>
                </c:pt>
                <c:pt idx="52">
                  <c:v>0.32400935371601319</c:v>
                </c:pt>
                <c:pt idx="53">
                  <c:v>0.29614719623393715</c:v>
                </c:pt>
                <c:pt idx="54">
                  <c:v>0.31092797746791939</c:v>
                </c:pt>
                <c:pt idx="55">
                  <c:v>0.31352532423547969</c:v>
                </c:pt>
                <c:pt idx="56">
                  <c:v>0.34929954068038799</c:v>
                </c:pt>
                <c:pt idx="57">
                  <c:v>0.3349610793784713</c:v>
                </c:pt>
                <c:pt idx="58">
                  <c:v>0.27932467342225398</c:v>
                </c:pt>
                <c:pt idx="59">
                  <c:v>0.26503639184988076</c:v>
                </c:pt>
                <c:pt idx="60">
                  <c:v>0.26932975784985419</c:v>
                </c:pt>
                <c:pt idx="61">
                  <c:v>0.22659615364414951</c:v>
                </c:pt>
                <c:pt idx="62">
                  <c:v>0.24046057412915101</c:v>
                </c:pt>
                <c:pt idx="63">
                  <c:v>0.2497340571260778</c:v>
                </c:pt>
                <c:pt idx="64">
                  <c:v>0.2354503687023371</c:v>
                </c:pt>
                <c:pt idx="65">
                  <c:v>0.16686794111245196</c:v>
                </c:pt>
                <c:pt idx="66">
                  <c:v>0.18351673371103999</c:v>
                </c:pt>
                <c:pt idx="67">
                  <c:v>0.17193663078479035</c:v>
                </c:pt>
                <c:pt idx="68">
                  <c:v>0.19593910014741714</c:v>
                </c:pt>
                <c:pt idx="69">
                  <c:v>0.1629927105176161</c:v>
                </c:pt>
                <c:pt idx="70">
                  <c:v>0.14838814602845388</c:v>
                </c:pt>
                <c:pt idx="71">
                  <c:v>0.14656132514965964</c:v>
                </c:pt>
                <c:pt idx="72">
                  <c:v>0.1658621639450642</c:v>
                </c:pt>
                <c:pt idx="73">
                  <c:v>0.13604390607836872</c:v>
                </c:pt>
                <c:pt idx="74">
                  <c:v>0.15715015553234038</c:v>
                </c:pt>
                <c:pt idx="75">
                  <c:v>0.15854159554521774</c:v>
                </c:pt>
                <c:pt idx="76">
                  <c:v>0.18966890735314512</c:v>
                </c:pt>
                <c:pt idx="77">
                  <c:v>0.17478527936427965</c:v>
                </c:pt>
                <c:pt idx="78">
                  <c:v>0.18942128548364781</c:v>
                </c:pt>
                <c:pt idx="79">
                  <c:v>0.20569599017149451</c:v>
                </c:pt>
                <c:pt idx="80">
                  <c:v>0.21816157774409675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3D-7E45-83A5-7ACAFD818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90740607"/>
        <c:axId val="890741055"/>
      </c:lineChart>
      <c:catAx>
        <c:axId val="890740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741055"/>
        <c:crosses val="autoZero"/>
        <c:auto val="1"/>
        <c:lblAlgn val="ctr"/>
        <c:lblOffset val="100"/>
        <c:noMultiLvlLbl val="0"/>
      </c:catAx>
      <c:valAx>
        <c:axId val="89074105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0740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sz="1600">
                <a:solidFill>
                  <a:schemeClr val="tx1"/>
                </a:solidFill>
              </a:defRPr>
            </a:pPr>
            <a:r>
              <a:rPr lang="en-US" sz="1600" dirty="0">
                <a:solidFill>
                  <a:schemeClr val="tx1"/>
                </a:solidFill>
              </a:rPr>
              <a:t>U.S.</a:t>
            </a:r>
            <a:r>
              <a:rPr lang="en-US" sz="1600" baseline="0" dirty="0">
                <a:solidFill>
                  <a:schemeClr val="tx1"/>
                </a:solidFill>
              </a:rPr>
              <a:t> Homeowners Insurance: </a:t>
            </a:r>
          </a:p>
          <a:p>
            <a:pPr algn="ctr" rtl="0">
              <a:defRPr sz="1600">
                <a:solidFill>
                  <a:schemeClr val="tx1"/>
                </a:solidFill>
              </a:defRPr>
            </a:pPr>
            <a:r>
              <a:rPr lang="en-US" sz="1600" baseline="0" dirty="0">
                <a:solidFill>
                  <a:schemeClr val="tx1"/>
                </a:solidFill>
              </a:rPr>
              <a:t>Average Annual Cost</a:t>
            </a:r>
            <a:endParaRPr lang="en-US" sz="1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8198098486431339"/>
          <c:y val="2.693811233829178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95056171796993"/>
          <c:y val="0.15637161774087988"/>
          <c:w val="0.78022651508480645"/>
          <c:h val="0.687999860478018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Homeowner insurance premium increase</c:v>
                </c:pt>
              </c:strCache>
            </c:strRef>
          </c:tx>
          <c:spPr>
            <a:solidFill>
              <a:schemeClr val="accent3"/>
            </a:solidFill>
            <a:ln w="3810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9"/>
            <c:invertIfNegative val="0"/>
            <c:bubble3D val="0"/>
            <c:spPr>
              <a:solidFill>
                <a:schemeClr val="accent3"/>
              </a:solidFill>
              <a:ln w="381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CCD-4656-9B73-C98797422DF8}"/>
              </c:ext>
            </c:extLst>
          </c:dPt>
          <c:dPt>
            <c:idx val="11"/>
            <c:invertIfNegative val="0"/>
            <c:bubble3D val="0"/>
            <c:spPr>
              <a:pattFill prst="dkUpDiag">
                <a:fgClr>
                  <a:schemeClr val="accent3"/>
                </a:fgClr>
                <a:bgClr>
                  <a:schemeClr val="bg1"/>
                </a:bgClr>
              </a:pattFill>
              <a:ln w="381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108-4806-AC41-BD65D16FF79E}"/>
              </c:ext>
            </c:extLst>
          </c:dPt>
          <c:dPt>
            <c:idx val="12"/>
            <c:invertIfNegative val="0"/>
            <c:bubble3D val="0"/>
            <c:spPr>
              <a:pattFill prst="dkUpDiag">
                <a:fgClr>
                  <a:srgbClr val="92D050"/>
                </a:fgClr>
                <a:bgClr>
                  <a:schemeClr val="bg1"/>
                </a:bgClr>
              </a:pattFill>
              <a:ln w="381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E108-4806-AC41-BD65D16FF79E}"/>
              </c:ext>
            </c:extLst>
          </c:dPt>
          <c:dPt>
            <c:idx val="13"/>
            <c:invertIfNegative val="0"/>
            <c:bubble3D val="0"/>
            <c:spPr>
              <a:pattFill prst="dkUpDiag">
                <a:fgClr>
                  <a:srgbClr val="92D050"/>
                </a:fgClr>
                <a:bgClr>
                  <a:schemeClr val="bg1"/>
                </a:bgClr>
              </a:pattFill>
              <a:ln w="38100"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108-4806-AC41-BD65D16FF79E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Sheet1!$A$2:$A$15</c:f>
              <c:numCache>
                <c:formatCode>General</c:formatCode>
                <c:ptCount val="1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</c:v>
                </c:pt>
                <c:pt idx="13">
                  <c:v>2027</c:v>
                </c:pt>
              </c:numCache>
            </c:numRef>
          </c:cat>
          <c:val>
            <c:numRef>
              <c:f>Sheet1!$B$2:$B$15</c:f>
              <c:numCache>
                <c:formatCode>0%</c:formatCode>
                <c:ptCount val="14"/>
                <c:pt idx="0">
                  <c:v>0.03</c:v>
                </c:pt>
                <c:pt idx="1">
                  <c:v>0.04</c:v>
                </c:pt>
                <c:pt idx="2">
                  <c:v>0.01</c:v>
                </c:pt>
                <c:pt idx="3">
                  <c:v>0.02</c:v>
                </c:pt>
                <c:pt idx="4">
                  <c:v>0.03</c:v>
                </c:pt>
                <c:pt idx="5">
                  <c:v>0.02</c:v>
                </c:pt>
                <c:pt idx="6">
                  <c:v>0.03</c:v>
                </c:pt>
                <c:pt idx="7">
                  <c:v>7.0000000000000007E-2</c:v>
                </c:pt>
                <c:pt idx="8">
                  <c:v>0.09</c:v>
                </c:pt>
                <c:pt idx="9">
                  <c:v>0.14000000000000001</c:v>
                </c:pt>
                <c:pt idx="10">
                  <c:v>0.14000000000000001</c:v>
                </c:pt>
                <c:pt idx="11">
                  <c:v>0.1</c:v>
                </c:pt>
                <c:pt idx="12">
                  <c:v>0.08</c:v>
                </c:pt>
                <c:pt idx="1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94-4A0B-8E1B-2A32274585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6368896"/>
        <c:axId val="116370432"/>
      </c:barChart>
      <c:catAx>
        <c:axId val="116368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2">
                <a:lumMod val="75000"/>
              </a:schemeClr>
            </a:solidFill>
          </a:ln>
        </c:spPr>
        <c:crossAx val="116370432"/>
        <c:crosses val="autoZero"/>
        <c:auto val="1"/>
        <c:lblAlgn val="ctr"/>
        <c:lblOffset val="100"/>
        <c:noMultiLvlLbl val="0"/>
      </c:catAx>
      <c:valAx>
        <c:axId val="116370432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chemeClr val="tx2">
                <a:lumMod val="75000"/>
              </a:schemeClr>
            </a:solidFill>
          </a:ln>
        </c:spPr>
        <c:crossAx val="116368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 5 states with highest increase in insurance cost</a:t>
            </a:r>
          </a:p>
        </c:rich>
      </c:tx>
      <c:layout>
        <c:manualLayout>
          <c:xMode val="edge"/>
          <c:yMode val="edge"/>
          <c:x val="0.16041968806612034"/>
          <c:y val="3.29243595245788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3226616250069"/>
          <c:y val="0.13307622643457376"/>
          <c:w val="0.57534591364610355"/>
          <c:h val="0.681455838081865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 (Avg. Annual - EOY)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South Carolina</c:v>
                </c:pt>
                <c:pt idx="1">
                  <c:v>Georgia</c:v>
                </c:pt>
                <c:pt idx="2">
                  <c:v>New Mexico</c:v>
                </c:pt>
                <c:pt idx="3">
                  <c:v>Nebraska</c:v>
                </c:pt>
                <c:pt idx="4">
                  <c:v>California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3092</c:v>
                </c:pt>
                <c:pt idx="1">
                  <c:v>2879</c:v>
                </c:pt>
                <c:pt idx="2">
                  <c:v>2278</c:v>
                </c:pt>
                <c:pt idx="3">
                  <c:v>4028</c:v>
                </c:pt>
                <c:pt idx="4">
                  <c:v>2455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0F-4D46-ABDA-525784A757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2026p (Avg. Annual - EOY)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B5B1965-A992-4408-8E92-45B3F25B4D3B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(+9%)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A0F-4D46-ABDA-525784A7573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F29878B-FB70-49F1-A957-6475A493A89F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(+10%)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A0F-4D46-ABDA-525784A7573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E698798-2C50-47B8-AF3B-81BD1BAEE44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(+11%)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0F-4D46-ABDA-525784A7573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DE63F19-0757-4759-B23B-7BA6EB423603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(+13%)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A0F-4D46-ABDA-525784A7573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FC00ACA-AB74-4215-868E-8F3CD34C409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 (+16%)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A0F-4D46-ABDA-525784A75736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South Carolina</c:v>
                </c:pt>
                <c:pt idx="1">
                  <c:v>Georgia</c:v>
                </c:pt>
                <c:pt idx="2">
                  <c:v>New Mexico</c:v>
                </c:pt>
                <c:pt idx="3">
                  <c:v>Nebraska</c:v>
                </c:pt>
                <c:pt idx="4">
                  <c:v>California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3370</c:v>
                </c:pt>
                <c:pt idx="1">
                  <c:v>3167</c:v>
                </c:pt>
                <c:pt idx="2">
                  <c:v>2524</c:v>
                </c:pt>
                <c:pt idx="3">
                  <c:v>4560</c:v>
                </c:pt>
                <c:pt idx="4">
                  <c:v>2843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0F-4D46-ABDA-525784A757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56241936"/>
        <c:axId val="956238096"/>
      </c:barChart>
      <c:catAx>
        <c:axId val="956241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956238096"/>
        <c:crosses val="autoZero"/>
        <c:auto val="1"/>
        <c:lblAlgn val="ctr"/>
        <c:lblOffset val="100"/>
        <c:noMultiLvlLbl val="0"/>
      </c:catAx>
      <c:valAx>
        <c:axId val="956238096"/>
        <c:scaling>
          <c:orientation val="minMax"/>
        </c:scaling>
        <c:delete val="0"/>
        <c:axPos val="b"/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95624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456040833429516"/>
          <c:y val="0.91548503096468836"/>
          <c:w val="0.7025773060073367"/>
          <c:h val="5.75768566970197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Homeownership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Homeownership!$K$1</c:f>
              <c:strCache>
                <c:ptCount val="1"/>
                <c:pt idx="0">
                  <c:v>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1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F3-AC4C-B859-008A2D7A8A8E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Homeownership!$J$2:$J$21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Homeownership!$K$2:$K$21</c:f>
              <c:numCache>
                <c:formatCode>General</c:formatCode>
                <c:ptCount val="20"/>
                <c:pt idx="0">
                  <c:v>0.58376047494947547</c:v>
                </c:pt>
                <c:pt idx="1">
                  <c:v>0.58428649574770986</c:v>
                </c:pt>
                <c:pt idx="2">
                  <c:v>0.58033327489396291</c:v>
                </c:pt>
                <c:pt idx="3">
                  <c:v>0.57066321286840427</c:v>
                </c:pt>
                <c:pt idx="4">
                  <c:v>0.56638632842039394</c:v>
                </c:pt>
                <c:pt idx="5">
                  <c:v>0.55751991337434303</c:v>
                </c:pt>
                <c:pt idx="6">
                  <c:v>0.55020481613865835</c:v>
                </c:pt>
                <c:pt idx="7">
                  <c:v>0.54208765313487339</c:v>
                </c:pt>
                <c:pt idx="8">
                  <c:v>0.53967099871792534</c:v>
                </c:pt>
                <c:pt idx="9">
                  <c:v>0.53798699486842505</c:v>
                </c:pt>
                <c:pt idx="10">
                  <c:v>0.53721681517899489</c:v>
                </c:pt>
                <c:pt idx="11">
                  <c:v>0.53780076639837104</c:v>
                </c:pt>
                <c:pt idx="12">
                  <c:v>0.54880758976794308</c:v>
                </c:pt>
                <c:pt idx="13">
                  <c:v>0.54908582874092349</c:v>
                </c:pt>
                <c:pt idx="14">
                  <c:v>0.54940941505273611</c:v>
                </c:pt>
                <c:pt idx="15">
                  <c:v>0.56145026418272725</c:v>
                </c:pt>
                <c:pt idx="16">
                  <c:v>0.55946818659310094</c:v>
                </c:pt>
                <c:pt idx="17">
                  <c:v>0.55862148259702693</c:v>
                </c:pt>
                <c:pt idx="18">
                  <c:v>0.55958481486174705</c:v>
                </c:pt>
                <c:pt idx="19">
                  <c:v>0.55887338447056611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F3-AC4C-B859-008A2D7A8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92215167"/>
        <c:axId val="892216959"/>
      </c:barChart>
      <c:catAx>
        <c:axId val="892215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2216959"/>
        <c:crosses val="autoZero"/>
        <c:auto val="1"/>
        <c:lblAlgn val="ctr"/>
        <c:lblOffset val="100"/>
        <c:noMultiLvlLbl val="0"/>
      </c:catAx>
      <c:valAx>
        <c:axId val="892216959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22151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California Homeownership Rate by Age</a:t>
            </a:r>
          </a:p>
          <a:p>
            <a:pPr>
              <a:defRPr/>
            </a:pPr>
            <a:r>
              <a:rPr lang="en-US" dirty="0"/>
              <a:t>$250,000 Household Income Households Only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'$250K+'!$C$5</c:f>
              <c:strCache>
                <c:ptCount val="1"/>
                <c:pt idx="0">
                  <c:v>30-39</c:v>
                </c:pt>
              </c:strCache>
            </c:strRef>
          </c:tx>
          <c:spPr>
            <a:ln w="44450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2.3841118146734498E-2"/>
                  <c:y val="6.4241233419035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F2A-634F-9259-07882333D26C}"/>
                </c:ext>
              </c:extLst>
            </c:dLbl>
            <c:dLbl>
              <c:idx val="19"/>
              <c:layout>
                <c:manualLayout>
                  <c:x val="-7.5858103194155185E-3"/>
                  <c:y val="8.8331695951174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F2A-634F-9259-07882333D2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'$250K+'!$A$6:$A$25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'$250K+'!$D$6:$D$25</c:f>
              <c:numCache>
                <c:formatCode>0%</c:formatCode>
                <c:ptCount val="20"/>
                <c:pt idx="0">
                  <c:v>0.90687848422835371</c:v>
                </c:pt>
                <c:pt idx="1">
                  <c:v>0.90893774535434768</c:v>
                </c:pt>
                <c:pt idx="2">
                  <c:v>0.8910429139874646</c:v>
                </c:pt>
                <c:pt idx="3">
                  <c:v>0.90110476905203452</c:v>
                </c:pt>
                <c:pt idx="4">
                  <c:v>0.87661766841715016</c:v>
                </c:pt>
                <c:pt idx="5">
                  <c:v>0.86611774893090165</c:v>
                </c:pt>
                <c:pt idx="6">
                  <c:v>0.87594201660938065</c:v>
                </c:pt>
                <c:pt idx="7">
                  <c:v>0.85831876557144626</c:v>
                </c:pt>
                <c:pt idx="8">
                  <c:v>0.85457587014044367</c:v>
                </c:pt>
                <c:pt idx="9">
                  <c:v>0.84923006893742925</c:v>
                </c:pt>
                <c:pt idx="10">
                  <c:v>0.84183792651988032</c:v>
                </c:pt>
                <c:pt idx="11">
                  <c:v>0.84268516341406063</c:v>
                </c:pt>
                <c:pt idx="12">
                  <c:v>0.83950004173274351</c:v>
                </c:pt>
                <c:pt idx="13">
                  <c:v>0.83771044035121434</c:v>
                </c:pt>
                <c:pt idx="14">
                  <c:v>0.82740708223587944</c:v>
                </c:pt>
                <c:pt idx="15">
                  <c:v>0.81323234714003945</c:v>
                </c:pt>
                <c:pt idx="16">
                  <c:v>0.83011402157164871</c:v>
                </c:pt>
                <c:pt idx="17">
                  <c:v>0.82272464738174533</c:v>
                </c:pt>
                <c:pt idx="18">
                  <c:v>0.82321925523051398</c:v>
                </c:pt>
                <c:pt idx="19">
                  <c:v>0.81483641210404645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2A-634F-9259-07882333D26C}"/>
            </c:ext>
          </c:extLst>
        </c:ser>
        <c:ser>
          <c:idx val="2"/>
          <c:order val="1"/>
          <c:tx>
            <c:strRef>
              <c:f>'$250K+'!$D$5</c:f>
              <c:strCache>
                <c:ptCount val="1"/>
                <c:pt idx="0">
                  <c:v>40-49</c:v>
                </c:pt>
              </c:strCache>
            </c:strRef>
          </c:tx>
          <c:spPr>
            <a:ln w="44450" cap="rnd">
              <a:solidFill>
                <a:schemeClr val="accent3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19"/>
              <c:layout>
                <c:manualLayout>
                  <c:x val="-8.6694975079034502E-3"/>
                  <c:y val="6.42412334190357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17-5E4C-9B75-DFE4D7F33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'$250K+'!$A$6:$A$25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'$250K+'!$E$6:$E$25</c:f>
              <c:numCache>
                <c:formatCode>0%</c:formatCode>
                <c:ptCount val="20"/>
                <c:pt idx="0">
                  <c:v>0.9445512401784214</c:v>
                </c:pt>
                <c:pt idx="1">
                  <c:v>0.94360895386021015</c:v>
                </c:pt>
                <c:pt idx="2">
                  <c:v>0.93642312198188415</c:v>
                </c:pt>
                <c:pt idx="3">
                  <c:v>0.9406295282563194</c:v>
                </c:pt>
                <c:pt idx="4">
                  <c:v>0.93405674944398009</c:v>
                </c:pt>
                <c:pt idx="5">
                  <c:v>0.91644968382500214</c:v>
                </c:pt>
                <c:pt idx="6">
                  <c:v>0.89505539890056685</c:v>
                </c:pt>
                <c:pt idx="7">
                  <c:v>0.90371328283761321</c:v>
                </c:pt>
                <c:pt idx="8">
                  <c:v>0.89060997756649929</c:v>
                </c:pt>
                <c:pt idx="9">
                  <c:v>0.89399388116579892</c:v>
                </c:pt>
                <c:pt idx="10">
                  <c:v>0.88587431996218935</c:v>
                </c:pt>
                <c:pt idx="11">
                  <c:v>0.898053326819369</c:v>
                </c:pt>
                <c:pt idx="12">
                  <c:v>0.8745212700242968</c:v>
                </c:pt>
                <c:pt idx="13">
                  <c:v>0.88700741259379901</c:v>
                </c:pt>
                <c:pt idx="14">
                  <c:v>0.85815816707673964</c:v>
                </c:pt>
                <c:pt idx="15">
                  <c:v>0.87687177551277207</c:v>
                </c:pt>
                <c:pt idx="16">
                  <c:v>0.8929072830009166</c:v>
                </c:pt>
                <c:pt idx="17">
                  <c:v>0.88593094630485292</c:v>
                </c:pt>
                <c:pt idx="18">
                  <c:v>0.85961907278251803</c:v>
                </c:pt>
                <c:pt idx="19">
                  <c:v>0.86466325568050917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2A-634F-9259-07882333D26C}"/>
            </c:ext>
          </c:extLst>
        </c:ser>
        <c:ser>
          <c:idx val="3"/>
          <c:order val="2"/>
          <c:tx>
            <c:strRef>
              <c:f>'$250K+'!$E$5</c:f>
              <c:strCache>
                <c:ptCount val="1"/>
                <c:pt idx="0">
                  <c:v>50-54</c:v>
                </c:pt>
              </c:strCache>
            </c:strRef>
          </c:tx>
          <c:spPr>
            <a:ln w="44450" cap="rnd">
              <a:solidFill>
                <a:schemeClr val="accent4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'$250K+'!$A$6:$A$25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'$250K+'!$F$6:$F$25</c:f>
              <c:numCache>
                <c:formatCode>0%</c:formatCode>
                <c:ptCount val="20"/>
                <c:pt idx="0">
                  <c:v>0.94246071414290855</c:v>
                </c:pt>
                <c:pt idx="1">
                  <c:v>0.93398646670913754</c:v>
                </c:pt>
                <c:pt idx="2">
                  <c:v>0.93760930925210828</c:v>
                </c:pt>
                <c:pt idx="3">
                  <c:v>0.94378789103548621</c:v>
                </c:pt>
                <c:pt idx="4">
                  <c:v>0.94817009354823123</c:v>
                </c:pt>
                <c:pt idx="5">
                  <c:v>0.93375743327340621</c:v>
                </c:pt>
                <c:pt idx="6">
                  <c:v>0.91104299325317195</c:v>
                </c:pt>
                <c:pt idx="7">
                  <c:v>0.93143280469736045</c:v>
                </c:pt>
                <c:pt idx="8">
                  <c:v>0.90812218518916721</c:v>
                </c:pt>
                <c:pt idx="9">
                  <c:v>0.92545609340792989</c:v>
                </c:pt>
                <c:pt idx="10">
                  <c:v>0.91173978091880181</c:v>
                </c:pt>
                <c:pt idx="11">
                  <c:v>0.92001475098016383</c:v>
                </c:pt>
                <c:pt idx="12">
                  <c:v>0.89846132520099808</c:v>
                </c:pt>
                <c:pt idx="13">
                  <c:v>0.91646352473817261</c:v>
                </c:pt>
                <c:pt idx="14">
                  <c:v>0.89944861873006265</c:v>
                </c:pt>
                <c:pt idx="15">
                  <c:v>0.90178767202796306</c:v>
                </c:pt>
                <c:pt idx="16">
                  <c:v>0.90389832116095992</c:v>
                </c:pt>
                <c:pt idx="17">
                  <c:v>0.88953713842503879</c:v>
                </c:pt>
                <c:pt idx="18">
                  <c:v>0.89481003889806576</c:v>
                </c:pt>
                <c:pt idx="19">
                  <c:v>0.88737202994881192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2A-634F-9259-07882333D26C}"/>
            </c:ext>
          </c:extLst>
        </c:ser>
        <c:ser>
          <c:idx val="4"/>
          <c:order val="3"/>
          <c:tx>
            <c:strRef>
              <c:f>'$250K+'!$F$5</c:f>
              <c:strCache>
                <c:ptCount val="1"/>
                <c:pt idx="0">
                  <c:v>55-59</c:v>
                </c:pt>
              </c:strCache>
            </c:strRef>
          </c:tx>
          <c:spPr>
            <a:ln w="44450" cap="rnd">
              <a:solidFill>
                <a:schemeClr val="accent5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2.3841118146734498E-2"/>
                  <c:y val="-0.1144296970276574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2A-634F-9259-07882333D26C}"/>
                </c:ext>
              </c:extLst>
            </c:dLbl>
            <c:dLbl>
              <c:idx val="19"/>
              <c:layout>
                <c:manualLayout>
                  <c:x val="-7.5858103194155185E-3"/>
                  <c:y val="-8.23090803181395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2A-634F-9259-07882333D2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'$250K+'!$A$6:$A$25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'$250K+'!$G$6:$G$25</c:f>
              <c:numCache>
                <c:formatCode>0%</c:formatCode>
                <c:ptCount val="20"/>
                <c:pt idx="0">
                  <c:v>0.95592076934117987</c:v>
                </c:pt>
                <c:pt idx="1">
                  <c:v>0.95567791404063618</c:v>
                </c:pt>
                <c:pt idx="2">
                  <c:v>0.94561749167436748</c:v>
                </c:pt>
                <c:pt idx="3">
                  <c:v>0.93377760199398518</c:v>
                </c:pt>
                <c:pt idx="4">
                  <c:v>0.93266999181372423</c:v>
                </c:pt>
                <c:pt idx="5">
                  <c:v>0.94224697941970048</c:v>
                </c:pt>
                <c:pt idx="6">
                  <c:v>0.92741066394513161</c:v>
                </c:pt>
                <c:pt idx="7">
                  <c:v>0.92618835119465315</c:v>
                </c:pt>
                <c:pt idx="8">
                  <c:v>0.93486844088128029</c:v>
                </c:pt>
                <c:pt idx="9">
                  <c:v>0.92364414706506837</c:v>
                </c:pt>
                <c:pt idx="10">
                  <c:v>0.92691349324205285</c:v>
                </c:pt>
                <c:pt idx="11">
                  <c:v>0.91715130968459158</c:v>
                </c:pt>
                <c:pt idx="12">
                  <c:v>0.92047036665706017</c:v>
                </c:pt>
                <c:pt idx="13">
                  <c:v>0.9082349567461645</c:v>
                </c:pt>
                <c:pt idx="14">
                  <c:v>0.92206810647394266</c:v>
                </c:pt>
                <c:pt idx="15">
                  <c:v>0.93039052378308351</c:v>
                </c:pt>
                <c:pt idx="16">
                  <c:v>0.92609020997304337</c:v>
                </c:pt>
                <c:pt idx="17">
                  <c:v>0.91298321109743352</c:v>
                </c:pt>
                <c:pt idx="18">
                  <c:v>0.91610940452343004</c:v>
                </c:pt>
                <c:pt idx="19">
                  <c:v>0.90490088533278124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2A-634F-9259-07882333D26C}"/>
            </c:ext>
          </c:extLst>
        </c:ser>
        <c:ser>
          <c:idx val="5"/>
          <c:order val="4"/>
          <c:tx>
            <c:strRef>
              <c:f>'$250K+'!$G$5</c:f>
              <c:strCache>
                <c:ptCount val="1"/>
                <c:pt idx="0">
                  <c:v>60+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'$250K+'!$A$6:$A$25</c:f>
              <c:numCache>
                <c:formatCode>General</c:formatCode>
                <c:ptCount val="2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</c:numCache>
            </c:numRef>
          </c:cat>
          <c:val>
            <c:numRef>
              <c:f>'$250K+'!#REF!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F2A-634F-9259-07882333D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613759"/>
        <c:axId val="207608831"/>
      </c:lineChart>
      <c:catAx>
        <c:axId val="207613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608831"/>
        <c:crosses val="autoZero"/>
        <c:auto val="1"/>
        <c:lblAlgn val="ctr"/>
        <c:lblOffset val="100"/>
        <c:noMultiLvlLbl val="0"/>
      </c:catAx>
      <c:valAx>
        <c:axId val="207608831"/>
        <c:scaling>
          <c:orientation val="minMax"/>
          <c:min val="0.75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6137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Real Household Net Worth Per Capita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Owner</c:v>
                </c:pt>
              </c:strCache>
            </c:strRef>
          </c:tx>
          <c:spPr>
            <a:ln w="63500" cap="rnd">
              <a:solidFill>
                <a:srgbClr val="B9CDF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numFmt formatCode="&quot;$&quot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1989</c:v>
                </c:pt>
                <c:pt idx="1">
                  <c:v>1992</c:v>
                </c:pt>
                <c:pt idx="2">
                  <c:v>1995</c:v>
                </c:pt>
                <c:pt idx="3">
                  <c:v>1998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2010</c:v>
                </c:pt>
                <c:pt idx="8">
                  <c:v>2013</c:v>
                </c:pt>
                <c:pt idx="9">
                  <c:v>2016</c:v>
                </c:pt>
                <c:pt idx="10">
                  <c:v>2019</c:v>
                </c:pt>
                <c:pt idx="11">
                  <c:v>2022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231.3</c:v>
                </c:pt>
                <c:pt idx="1">
                  <c:v>204.9</c:v>
                </c:pt>
                <c:pt idx="2">
                  <c:v>201.5</c:v>
                </c:pt>
                <c:pt idx="3">
                  <c:v>240.9</c:v>
                </c:pt>
                <c:pt idx="4">
                  <c:v>288.89999999999998</c:v>
                </c:pt>
                <c:pt idx="5">
                  <c:v>290.3</c:v>
                </c:pt>
                <c:pt idx="6">
                  <c:v>336</c:v>
                </c:pt>
                <c:pt idx="7">
                  <c:v>238.3</c:v>
                </c:pt>
                <c:pt idx="8">
                  <c:v>248.7</c:v>
                </c:pt>
                <c:pt idx="9">
                  <c:v>285.5</c:v>
                </c:pt>
                <c:pt idx="10">
                  <c:v>295.5</c:v>
                </c:pt>
                <c:pt idx="11">
                  <c:v>396.2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4D-400B-B801-E063A6A8FEF7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Renter/Other</c:v>
                </c:pt>
              </c:strCache>
            </c:strRef>
          </c:tx>
          <c:spPr>
            <a:ln w="63500" cap="rnd">
              <a:solidFill>
                <a:schemeClr val="accent4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numFmt formatCode="&quot;$&quot;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1989</c:v>
                </c:pt>
                <c:pt idx="1">
                  <c:v>1992</c:v>
                </c:pt>
                <c:pt idx="2">
                  <c:v>1995</c:v>
                </c:pt>
                <c:pt idx="3">
                  <c:v>1998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2010</c:v>
                </c:pt>
                <c:pt idx="8">
                  <c:v>2013</c:v>
                </c:pt>
                <c:pt idx="9">
                  <c:v>2016</c:v>
                </c:pt>
                <c:pt idx="10">
                  <c:v>2019</c:v>
                </c:pt>
                <c:pt idx="11">
                  <c:v>2022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4.5</c:v>
                </c:pt>
                <c:pt idx="1">
                  <c:v>6.7</c:v>
                </c:pt>
                <c:pt idx="2">
                  <c:v>9.4</c:v>
                </c:pt>
                <c:pt idx="3">
                  <c:v>7.7</c:v>
                </c:pt>
                <c:pt idx="4">
                  <c:v>8</c:v>
                </c:pt>
                <c:pt idx="5">
                  <c:v>6.3</c:v>
                </c:pt>
                <c:pt idx="6">
                  <c:v>7.3</c:v>
                </c:pt>
                <c:pt idx="7">
                  <c:v>6.9</c:v>
                </c:pt>
                <c:pt idx="8">
                  <c:v>6.8</c:v>
                </c:pt>
                <c:pt idx="9">
                  <c:v>6.2</c:v>
                </c:pt>
                <c:pt idx="10">
                  <c:v>7.3</c:v>
                </c:pt>
                <c:pt idx="11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4D-400B-B801-E063A6A8F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3992191"/>
        <c:axId val="941415807"/>
      </c:lineChart>
      <c:catAx>
        <c:axId val="803992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1415807"/>
        <c:crosses val="autoZero"/>
        <c:auto val="1"/>
        <c:lblAlgn val="ctr"/>
        <c:lblOffset val="100"/>
        <c:noMultiLvlLbl val="0"/>
      </c:catAx>
      <c:valAx>
        <c:axId val="941415807"/>
        <c:scaling>
          <c:orientation val="minMax"/>
        </c:scaling>
        <c:delete val="0"/>
        <c:axPos val="l"/>
        <c:numFmt formatCode="&quot;$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3992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California Outstanding Mortgages by Current Interest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&lt; 3%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Sheet2!$A$2:$A$53</c:f>
              <c:strCache>
                <c:ptCount val="52"/>
                <c:pt idx="0">
                  <c:v>2013Q1</c:v>
                </c:pt>
                <c:pt idx="1">
                  <c:v>2013Q2</c:v>
                </c:pt>
                <c:pt idx="2">
                  <c:v>2013Q3</c:v>
                </c:pt>
                <c:pt idx="3">
                  <c:v>2013Q4</c:v>
                </c:pt>
                <c:pt idx="4">
                  <c:v>2014Q1</c:v>
                </c:pt>
                <c:pt idx="5">
                  <c:v>2014Q2</c:v>
                </c:pt>
                <c:pt idx="6">
                  <c:v>2014Q3</c:v>
                </c:pt>
                <c:pt idx="7">
                  <c:v>2014Q4</c:v>
                </c:pt>
                <c:pt idx="8">
                  <c:v>2015Q1</c:v>
                </c:pt>
                <c:pt idx="9">
                  <c:v>2015Q2</c:v>
                </c:pt>
                <c:pt idx="10">
                  <c:v>2015Q3</c:v>
                </c:pt>
                <c:pt idx="11">
                  <c:v>2015Q4</c:v>
                </c:pt>
                <c:pt idx="12">
                  <c:v>2016Q1</c:v>
                </c:pt>
                <c:pt idx="13">
                  <c:v>2016Q2</c:v>
                </c:pt>
                <c:pt idx="14">
                  <c:v>2016Q3</c:v>
                </c:pt>
                <c:pt idx="15">
                  <c:v>2016Q4</c:v>
                </c:pt>
                <c:pt idx="16">
                  <c:v>2017Q1</c:v>
                </c:pt>
                <c:pt idx="17">
                  <c:v>2017Q2</c:v>
                </c:pt>
                <c:pt idx="18">
                  <c:v>2017Q3</c:v>
                </c:pt>
                <c:pt idx="19">
                  <c:v>2017Q4</c:v>
                </c:pt>
                <c:pt idx="20">
                  <c:v>2018Q1</c:v>
                </c:pt>
                <c:pt idx="21">
                  <c:v>2018Q2</c:v>
                </c:pt>
                <c:pt idx="22">
                  <c:v>2018Q3</c:v>
                </c:pt>
                <c:pt idx="23">
                  <c:v>2018Q4</c:v>
                </c:pt>
                <c:pt idx="24">
                  <c:v>2019Q1</c:v>
                </c:pt>
                <c:pt idx="25">
                  <c:v>2019Q2</c:v>
                </c:pt>
                <c:pt idx="26">
                  <c:v>2019Q3</c:v>
                </c:pt>
                <c:pt idx="27">
                  <c:v>2019Q4</c:v>
                </c:pt>
                <c:pt idx="28">
                  <c:v>2020Q1</c:v>
                </c:pt>
                <c:pt idx="29">
                  <c:v>2020Q2</c:v>
                </c:pt>
                <c:pt idx="30">
                  <c:v>2020Q3</c:v>
                </c:pt>
                <c:pt idx="31">
                  <c:v>2020Q4</c:v>
                </c:pt>
                <c:pt idx="32">
                  <c:v>2021Q1</c:v>
                </c:pt>
                <c:pt idx="33">
                  <c:v>2021Q2</c:v>
                </c:pt>
                <c:pt idx="34">
                  <c:v>2021Q3</c:v>
                </c:pt>
                <c:pt idx="35">
                  <c:v>2021Q4</c:v>
                </c:pt>
                <c:pt idx="36">
                  <c:v>2022Q1</c:v>
                </c:pt>
                <c:pt idx="37">
                  <c:v>2022Q2</c:v>
                </c:pt>
                <c:pt idx="38">
                  <c:v>2022Q3</c:v>
                </c:pt>
                <c:pt idx="39">
                  <c:v>2022Q4</c:v>
                </c:pt>
                <c:pt idx="40">
                  <c:v>2023Q1</c:v>
                </c:pt>
                <c:pt idx="41">
                  <c:v>2023Q2</c:v>
                </c:pt>
                <c:pt idx="42">
                  <c:v>2023Q3</c:v>
                </c:pt>
                <c:pt idx="43">
                  <c:v>2023Q4</c:v>
                </c:pt>
                <c:pt idx="44">
                  <c:v>2024Q1</c:v>
                </c:pt>
                <c:pt idx="45">
                  <c:v>2024Q2</c:v>
                </c:pt>
                <c:pt idx="46">
                  <c:v>2024Q3</c:v>
                </c:pt>
                <c:pt idx="47">
                  <c:v>2024Q4</c:v>
                </c:pt>
                <c:pt idx="48">
                  <c:v>2025Q1</c:v>
                </c:pt>
                <c:pt idx="49">
                  <c:v>2025Q2</c:v>
                </c:pt>
                <c:pt idx="50">
                  <c:v>2025Q3</c:v>
                </c:pt>
                <c:pt idx="51">
                  <c:v>2025Q4</c:v>
                </c:pt>
              </c:strCache>
            </c:strRef>
          </c:cat>
          <c:val>
            <c:numRef>
              <c:f>Sheet2!$B$2:$B$53</c:f>
              <c:numCache>
                <c:formatCode>General</c:formatCode>
                <c:ptCount val="52"/>
                <c:pt idx="0">
                  <c:v>3.2</c:v>
                </c:pt>
                <c:pt idx="1">
                  <c:v>3.7</c:v>
                </c:pt>
                <c:pt idx="2">
                  <c:v>3.8</c:v>
                </c:pt>
                <c:pt idx="3">
                  <c:v>3.8</c:v>
                </c:pt>
                <c:pt idx="4">
                  <c:v>3.8</c:v>
                </c:pt>
                <c:pt idx="5">
                  <c:v>3.7</c:v>
                </c:pt>
                <c:pt idx="6">
                  <c:v>3.7</c:v>
                </c:pt>
                <c:pt idx="7">
                  <c:v>3.7</c:v>
                </c:pt>
                <c:pt idx="8">
                  <c:v>3.8</c:v>
                </c:pt>
                <c:pt idx="9">
                  <c:v>3.8</c:v>
                </c:pt>
                <c:pt idx="10">
                  <c:v>3.8</c:v>
                </c:pt>
                <c:pt idx="11">
                  <c:v>3.9</c:v>
                </c:pt>
                <c:pt idx="12">
                  <c:v>3.9</c:v>
                </c:pt>
                <c:pt idx="13">
                  <c:v>4.0999999999999996</c:v>
                </c:pt>
                <c:pt idx="14">
                  <c:v>4.4000000000000004</c:v>
                </c:pt>
                <c:pt idx="15">
                  <c:v>4.7</c:v>
                </c:pt>
                <c:pt idx="16">
                  <c:v>4.5999999999999996</c:v>
                </c:pt>
                <c:pt idx="17">
                  <c:v>4.5999999999999996</c:v>
                </c:pt>
                <c:pt idx="18">
                  <c:v>4.5</c:v>
                </c:pt>
                <c:pt idx="19">
                  <c:v>4.5</c:v>
                </c:pt>
                <c:pt idx="20">
                  <c:v>4.4000000000000004</c:v>
                </c:pt>
                <c:pt idx="21">
                  <c:v>4.3</c:v>
                </c:pt>
                <c:pt idx="22">
                  <c:v>4.0999999999999996</c:v>
                </c:pt>
                <c:pt idx="23">
                  <c:v>4</c:v>
                </c:pt>
                <c:pt idx="24">
                  <c:v>4</c:v>
                </c:pt>
                <c:pt idx="25">
                  <c:v>3.9</c:v>
                </c:pt>
                <c:pt idx="26">
                  <c:v>3.9</c:v>
                </c:pt>
                <c:pt idx="27">
                  <c:v>4</c:v>
                </c:pt>
                <c:pt idx="28">
                  <c:v>4.3</c:v>
                </c:pt>
                <c:pt idx="29">
                  <c:v>5.8</c:v>
                </c:pt>
                <c:pt idx="30">
                  <c:v>10.199999999999999</c:v>
                </c:pt>
                <c:pt idx="31">
                  <c:v>16.5</c:v>
                </c:pt>
                <c:pt idx="32">
                  <c:v>22.9</c:v>
                </c:pt>
                <c:pt idx="33">
                  <c:v>26</c:v>
                </c:pt>
                <c:pt idx="34">
                  <c:v>29.1</c:v>
                </c:pt>
                <c:pt idx="35">
                  <c:v>30.9</c:v>
                </c:pt>
                <c:pt idx="36">
                  <c:v>31.2</c:v>
                </c:pt>
                <c:pt idx="37">
                  <c:v>30.9</c:v>
                </c:pt>
                <c:pt idx="38">
                  <c:v>30.6</c:v>
                </c:pt>
                <c:pt idx="39">
                  <c:v>30.3</c:v>
                </c:pt>
                <c:pt idx="40">
                  <c:v>30.1</c:v>
                </c:pt>
                <c:pt idx="41">
                  <c:v>29.9</c:v>
                </c:pt>
                <c:pt idx="42">
                  <c:v>29.6</c:v>
                </c:pt>
                <c:pt idx="43">
                  <c:v>29.4</c:v>
                </c:pt>
                <c:pt idx="44">
                  <c:v>29.2</c:v>
                </c:pt>
                <c:pt idx="45">
                  <c:v>28.9</c:v>
                </c:pt>
                <c:pt idx="46">
                  <c:v>28.6</c:v>
                </c:pt>
                <c:pt idx="47">
                  <c:v>28.3</c:v>
                </c:pt>
                <c:pt idx="48">
                  <c:v>28.1</c:v>
                </c:pt>
                <c:pt idx="49">
                  <c:v>27.8</c:v>
                </c:pt>
                <c:pt idx="50">
                  <c:v>27.5</c:v>
                </c:pt>
                <c:pt idx="51">
                  <c:v>27.5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6-4A41-AB01-D8E33E047CE8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3-4%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Sheet2!$A$2:$A$53</c:f>
              <c:strCache>
                <c:ptCount val="52"/>
                <c:pt idx="0">
                  <c:v>2013Q1</c:v>
                </c:pt>
                <c:pt idx="1">
                  <c:v>2013Q2</c:v>
                </c:pt>
                <c:pt idx="2">
                  <c:v>2013Q3</c:v>
                </c:pt>
                <c:pt idx="3">
                  <c:v>2013Q4</c:v>
                </c:pt>
                <c:pt idx="4">
                  <c:v>2014Q1</c:v>
                </c:pt>
                <c:pt idx="5">
                  <c:v>2014Q2</c:v>
                </c:pt>
                <c:pt idx="6">
                  <c:v>2014Q3</c:v>
                </c:pt>
                <c:pt idx="7">
                  <c:v>2014Q4</c:v>
                </c:pt>
                <c:pt idx="8">
                  <c:v>2015Q1</c:v>
                </c:pt>
                <c:pt idx="9">
                  <c:v>2015Q2</c:v>
                </c:pt>
                <c:pt idx="10">
                  <c:v>2015Q3</c:v>
                </c:pt>
                <c:pt idx="11">
                  <c:v>2015Q4</c:v>
                </c:pt>
                <c:pt idx="12">
                  <c:v>2016Q1</c:v>
                </c:pt>
                <c:pt idx="13">
                  <c:v>2016Q2</c:v>
                </c:pt>
                <c:pt idx="14">
                  <c:v>2016Q3</c:v>
                </c:pt>
                <c:pt idx="15">
                  <c:v>2016Q4</c:v>
                </c:pt>
                <c:pt idx="16">
                  <c:v>2017Q1</c:v>
                </c:pt>
                <c:pt idx="17">
                  <c:v>2017Q2</c:v>
                </c:pt>
                <c:pt idx="18">
                  <c:v>2017Q3</c:v>
                </c:pt>
                <c:pt idx="19">
                  <c:v>2017Q4</c:v>
                </c:pt>
                <c:pt idx="20">
                  <c:v>2018Q1</c:v>
                </c:pt>
                <c:pt idx="21">
                  <c:v>2018Q2</c:v>
                </c:pt>
                <c:pt idx="22">
                  <c:v>2018Q3</c:v>
                </c:pt>
                <c:pt idx="23">
                  <c:v>2018Q4</c:v>
                </c:pt>
                <c:pt idx="24">
                  <c:v>2019Q1</c:v>
                </c:pt>
                <c:pt idx="25">
                  <c:v>2019Q2</c:v>
                </c:pt>
                <c:pt idx="26">
                  <c:v>2019Q3</c:v>
                </c:pt>
                <c:pt idx="27">
                  <c:v>2019Q4</c:v>
                </c:pt>
                <c:pt idx="28">
                  <c:v>2020Q1</c:v>
                </c:pt>
                <c:pt idx="29">
                  <c:v>2020Q2</c:v>
                </c:pt>
                <c:pt idx="30">
                  <c:v>2020Q3</c:v>
                </c:pt>
                <c:pt idx="31">
                  <c:v>2020Q4</c:v>
                </c:pt>
                <c:pt idx="32">
                  <c:v>2021Q1</c:v>
                </c:pt>
                <c:pt idx="33">
                  <c:v>2021Q2</c:v>
                </c:pt>
                <c:pt idx="34">
                  <c:v>2021Q3</c:v>
                </c:pt>
                <c:pt idx="35">
                  <c:v>2021Q4</c:v>
                </c:pt>
                <c:pt idx="36">
                  <c:v>2022Q1</c:v>
                </c:pt>
                <c:pt idx="37">
                  <c:v>2022Q2</c:v>
                </c:pt>
                <c:pt idx="38">
                  <c:v>2022Q3</c:v>
                </c:pt>
                <c:pt idx="39">
                  <c:v>2022Q4</c:v>
                </c:pt>
                <c:pt idx="40">
                  <c:v>2023Q1</c:v>
                </c:pt>
                <c:pt idx="41">
                  <c:v>2023Q2</c:v>
                </c:pt>
                <c:pt idx="42">
                  <c:v>2023Q3</c:v>
                </c:pt>
                <c:pt idx="43">
                  <c:v>2023Q4</c:v>
                </c:pt>
                <c:pt idx="44">
                  <c:v>2024Q1</c:v>
                </c:pt>
                <c:pt idx="45">
                  <c:v>2024Q2</c:v>
                </c:pt>
                <c:pt idx="46">
                  <c:v>2024Q3</c:v>
                </c:pt>
                <c:pt idx="47">
                  <c:v>2024Q4</c:v>
                </c:pt>
                <c:pt idx="48">
                  <c:v>2025Q1</c:v>
                </c:pt>
                <c:pt idx="49">
                  <c:v>2025Q2</c:v>
                </c:pt>
                <c:pt idx="50">
                  <c:v>2025Q3</c:v>
                </c:pt>
                <c:pt idx="51">
                  <c:v>2025Q4</c:v>
                </c:pt>
              </c:strCache>
            </c:strRef>
          </c:cat>
          <c:val>
            <c:numRef>
              <c:f>Sheet2!$C$2:$C$53</c:f>
              <c:numCache>
                <c:formatCode>General</c:formatCode>
                <c:ptCount val="52"/>
                <c:pt idx="0">
                  <c:v>19.7</c:v>
                </c:pt>
                <c:pt idx="1">
                  <c:v>22.9</c:v>
                </c:pt>
                <c:pt idx="2">
                  <c:v>23.8</c:v>
                </c:pt>
                <c:pt idx="3">
                  <c:v>24.1</c:v>
                </c:pt>
                <c:pt idx="4">
                  <c:v>24.4</c:v>
                </c:pt>
                <c:pt idx="5">
                  <c:v>24.6</c:v>
                </c:pt>
                <c:pt idx="6">
                  <c:v>24.8</c:v>
                </c:pt>
                <c:pt idx="7">
                  <c:v>25.3</c:v>
                </c:pt>
                <c:pt idx="8">
                  <c:v>26.8</c:v>
                </c:pt>
                <c:pt idx="9">
                  <c:v>28.2</c:v>
                </c:pt>
                <c:pt idx="10">
                  <c:v>28.7</c:v>
                </c:pt>
                <c:pt idx="11">
                  <c:v>29.7</c:v>
                </c:pt>
                <c:pt idx="12">
                  <c:v>31</c:v>
                </c:pt>
                <c:pt idx="13">
                  <c:v>32.799999999999997</c:v>
                </c:pt>
                <c:pt idx="14">
                  <c:v>35.200000000000003</c:v>
                </c:pt>
                <c:pt idx="15">
                  <c:v>37.200000000000003</c:v>
                </c:pt>
                <c:pt idx="16">
                  <c:v>37.4</c:v>
                </c:pt>
                <c:pt idx="17">
                  <c:v>37.5</c:v>
                </c:pt>
                <c:pt idx="18">
                  <c:v>37.700000000000003</c:v>
                </c:pt>
                <c:pt idx="19">
                  <c:v>38</c:v>
                </c:pt>
                <c:pt idx="20">
                  <c:v>37.799999999999997</c:v>
                </c:pt>
                <c:pt idx="21">
                  <c:v>37.200000000000003</c:v>
                </c:pt>
                <c:pt idx="22">
                  <c:v>36.6</c:v>
                </c:pt>
                <c:pt idx="23">
                  <c:v>36.1</c:v>
                </c:pt>
                <c:pt idx="24">
                  <c:v>35.700000000000003</c:v>
                </c:pt>
                <c:pt idx="25">
                  <c:v>35.6</c:v>
                </c:pt>
                <c:pt idx="26">
                  <c:v>37.1</c:v>
                </c:pt>
                <c:pt idx="27">
                  <c:v>39</c:v>
                </c:pt>
                <c:pt idx="28">
                  <c:v>41.4</c:v>
                </c:pt>
                <c:pt idx="29">
                  <c:v>44.1</c:v>
                </c:pt>
                <c:pt idx="30">
                  <c:v>44.2</c:v>
                </c:pt>
                <c:pt idx="31">
                  <c:v>42.5</c:v>
                </c:pt>
                <c:pt idx="32">
                  <c:v>40.200000000000003</c:v>
                </c:pt>
                <c:pt idx="33">
                  <c:v>40.299999999999997</c:v>
                </c:pt>
                <c:pt idx="34">
                  <c:v>39.799999999999997</c:v>
                </c:pt>
                <c:pt idx="35">
                  <c:v>40.1</c:v>
                </c:pt>
                <c:pt idx="36">
                  <c:v>40.6</c:v>
                </c:pt>
                <c:pt idx="37">
                  <c:v>40.200000000000003</c:v>
                </c:pt>
                <c:pt idx="38">
                  <c:v>39.6</c:v>
                </c:pt>
                <c:pt idx="39">
                  <c:v>39.1</c:v>
                </c:pt>
                <c:pt idx="40">
                  <c:v>38.799999999999997</c:v>
                </c:pt>
                <c:pt idx="41">
                  <c:v>38.299999999999997</c:v>
                </c:pt>
                <c:pt idx="42">
                  <c:v>37.799999999999997</c:v>
                </c:pt>
                <c:pt idx="43">
                  <c:v>37.4</c:v>
                </c:pt>
                <c:pt idx="44">
                  <c:v>37</c:v>
                </c:pt>
                <c:pt idx="45">
                  <c:v>36.4</c:v>
                </c:pt>
                <c:pt idx="46">
                  <c:v>35.9</c:v>
                </c:pt>
                <c:pt idx="47">
                  <c:v>35.4</c:v>
                </c:pt>
                <c:pt idx="48">
                  <c:v>35</c:v>
                </c:pt>
                <c:pt idx="49">
                  <c:v>34.5</c:v>
                </c:pt>
                <c:pt idx="50">
                  <c:v>34.1</c:v>
                </c:pt>
                <c:pt idx="51">
                  <c:v>33.799999999999997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96-4A41-AB01-D8E33E047CE8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4-5%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Sheet2!$A$2:$A$53</c:f>
              <c:strCache>
                <c:ptCount val="52"/>
                <c:pt idx="0">
                  <c:v>2013Q1</c:v>
                </c:pt>
                <c:pt idx="1">
                  <c:v>2013Q2</c:v>
                </c:pt>
                <c:pt idx="2">
                  <c:v>2013Q3</c:v>
                </c:pt>
                <c:pt idx="3">
                  <c:v>2013Q4</c:v>
                </c:pt>
                <c:pt idx="4">
                  <c:v>2014Q1</c:v>
                </c:pt>
                <c:pt idx="5">
                  <c:v>2014Q2</c:v>
                </c:pt>
                <c:pt idx="6">
                  <c:v>2014Q3</c:v>
                </c:pt>
                <c:pt idx="7">
                  <c:v>2014Q4</c:v>
                </c:pt>
                <c:pt idx="8">
                  <c:v>2015Q1</c:v>
                </c:pt>
                <c:pt idx="9">
                  <c:v>2015Q2</c:v>
                </c:pt>
                <c:pt idx="10">
                  <c:v>2015Q3</c:v>
                </c:pt>
                <c:pt idx="11">
                  <c:v>2015Q4</c:v>
                </c:pt>
                <c:pt idx="12">
                  <c:v>2016Q1</c:v>
                </c:pt>
                <c:pt idx="13">
                  <c:v>2016Q2</c:v>
                </c:pt>
                <c:pt idx="14">
                  <c:v>2016Q3</c:v>
                </c:pt>
                <c:pt idx="15">
                  <c:v>2016Q4</c:v>
                </c:pt>
                <c:pt idx="16">
                  <c:v>2017Q1</c:v>
                </c:pt>
                <c:pt idx="17">
                  <c:v>2017Q2</c:v>
                </c:pt>
                <c:pt idx="18">
                  <c:v>2017Q3</c:v>
                </c:pt>
                <c:pt idx="19">
                  <c:v>2017Q4</c:v>
                </c:pt>
                <c:pt idx="20">
                  <c:v>2018Q1</c:v>
                </c:pt>
                <c:pt idx="21">
                  <c:v>2018Q2</c:v>
                </c:pt>
                <c:pt idx="22">
                  <c:v>2018Q3</c:v>
                </c:pt>
                <c:pt idx="23">
                  <c:v>2018Q4</c:v>
                </c:pt>
                <c:pt idx="24">
                  <c:v>2019Q1</c:v>
                </c:pt>
                <c:pt idx="25">
                  <c:v>2019Q2</c:v>
                </c:pt>
                <c:pt idx="26">
                  <c:v>2019Q3</c:v>
                </c:pt>
                <c:pt idx="27">
                  <c:v>2019Q4</c:v>
                </c:pt>
                <c:pt idx="28">
                  <c:v>2020Q1</c:v>
                </c:pt>
                <c:pt idx="29">
                  <c:v>2020Q2</c:v>
                </c:pt>
                <c:pt idx="30">
                  <c:v>2020Q3</c:v>
                </c:pt>
                <c:pt idx="31">
                  <c:v>2020Q4</c:v>
                </c:pt>
                <c:pt idx="32">
                  <c:v>2021Q1</c:v>
                </c:pt>
                <c:pt idx="33">
                  <c:v>2021Q2</c:v>
                </c:pt>
                <c:pt idx="34">
                  <c:v>2021Q3</c:v>
                </c:pt>
                <c:pt idx="35">
                  <c:v>2021Q4</c:v>
                </c:pt>
                <c:pt idx="36">
                  <c:v>2022Q1</c:v>
                </c:pt>
                <c:pt idx="37">
                  <c:v>2022Q2</c:v>
                </c:pt>
                <c:pt idx="38">
                  <c:v>2022Q3</c:v>
                </c:pt>
                <c:pt idx="39">
                  <c:v>2022Q4</c:v>
                </c:pt>
                <c:pt idx="40">
                  <c:v>2023Q1</c:v>
                </c:pt>
                <c:pt idx="41">
                  <c:v>2023Q2</c:v>
                </c:pt>
                <c:pt idx="42">
                  <c:v>2023Q3</c:v>
                </c:pt>
                <c:pt idx="43">
                  <c:v>2023Q4</c:v>
                </c:pt>
                <c:pt idx="44">
                  <c:v>2024Q1</c:v>
                </c:pt>
                <c:pt idx="45">
                  <c:v>2024Q2</c:v>
                </c:pt>
                <c:pt idx="46">
                  <c:v>2024Q3</c:v>
                </c:pt>
                <c:pt idx="47">
                  <c:v>2024Q4</c:v>
                </c:pt>
                <c:pt idx="48">
                  <c:v>2025Q1</c:v>
                </c:pt>
                <c:pt idx="49">
                  <c:v>2025Q2</c:v>
                </c:pt>
                <c:pt idx="50">
                  <c:v>2025Q3</c:v>
                </c:pt>
                <c:pt idx="51">
                  <c:v>2025Q4</c:v>
                </c:pt>
              </c:strCache>
            </c:strRef>
          </c:cat>
          <c:val>
            <c:numRef>
              <c:f>Sheet2!$D$2:$D$53</c:f>
              <c:numCache>
                <c:formatCode>General</c:formatCode>
                <c:ptCount val="52"/>
                <c:pt idx="0">
                  <c:v>25.7</c:v>
                </c:pt>
                <c:pt idx="1">
                  <c:v>25.4</c:v>
                </c:pt>
                <c:pt idx="2">
                  <c:v>26.8</c:v>
                </c:pt>
                <c:pt idx="3">
                  <c:v>28.1</c:v>
                </c:pt>
                <c:pt idx="4">
                  <c:v>29.2</c:v>
                </c:pt>
                <c:pt idx="5">
                  <c:v>30.5</c:v>
                </c:pt>
                <c:pt idx="6">
                  <c:v>31.8</c:v>
                </c:pt>
                <c:pt idx="7">
                  <c:v>32.799999999999997</c:v>
                </c:pt>
                <c:pt idx="8">
                  <c:v>32.6</c:v>
                </c:pt>
                <c:pt idx="9">
                  <c:v>32.6</c:v>
                </c:pt>
                <c:pt idx="10">
                  <c:v>33.5</c:v>
                </c:pt>
                <c:pt idx="11">
                  <c:v>34.4</c:v>
                </c:pt>
                <c:pt idx="12">
                  <c:v>34.799999999999997</c:v>
                </c:pt>
                <c:pt idx="13">
                  <c:v>34.4</c:v>
                </c:pt>
                <c:pt idx="14">
                  <c:v>33.1</c:v>
                </c:pt>
                <c:pt idx="15">
                  <c:v>32.1</c:v>
                </c:pt>
                <c:pt idx="16">
                  <c:v>33</c:v>
                </c:pt>
                <c:pt idx="17">
                  <c:v>34.1</c:v>
                </c:pt>
                <c:pt idx="18">
                  <c:v>34.9</c:v>
                </c:pt>
                <c:pt idx="19">
                  <c:v>35.700000000000003</c:v>
                </c:pt>
                <c:pt idx="20">
                  <c:v>36.700000000000003</c:v>
                </c:pt>
                <c:pt idx="21">
                  <c:v>37.6</c:v>
                </c:pt>
                <c:pt idx="22">
                  <c:v>38.299999999999997</c:v>
                </c:pt>
                <c:pt idx="23">
                  <c:v>38.5</c:v>
                </c:pt>
                <c:pt idx="24">
                  <c:v>39.200000000000003</c:v>
                </c:pt>
                <c:pt idx="25">
                  <c:v>40</c:v>
                </c:pt>
                <c:pt idx="26">
                  <c:v>39.4</c:v>
                </c:pt>
                <c:pt idx="27">
                  <c:v>38.200000000000003</c:v>
                </c:pt>
                <c:pt idx="28">
                  <c:v>36.4</c:v>
                </c:pt>
                <c:pt idx="29">
                  <c:v>33.1</c:v>
                </c:pt>
                <c:pt idx="30">
                  <c:v>29.5</c:v>
                </c:pt>
                <c:pt idx="31">
                  <c:v>26</c:v>
                </c:pt>
                <c:pt idx="32">
                  <c:v>22.8</c:v>
                </c:pt>
                <c:pt idx="33">
                  <c:v>20.399999999999999</c:v>
                </c:pt>
                <c:pt idx="34">
                  <c:v>18.7</c:v>
                </c:pt>
                <c:pt idx="35">
                  <c:v>17.3</c:v>
                </c:pt>
                <c:pt idx="36">
                  <c:v>16.899999999999999</c:v>
                </c:pt>
                <c:pt idx="37">
                  <c:v>17.2</c:v>
                </c:pt>
                <c:pt idx="38">
                  <c:v>17.3</c:v>
                </c:pt>
                <c:pt idx="39">
                  <c:v>17.2</c:v>
                </c:pt>
                <c:pt idx="40">
                  <c:v>17</c:v>
                </c:pt>
                <c:pt idx="41">
                  <c:v>16.8</c:v>
                </c:pt>
                <c:pt idx="42">
                  <c:v>16.600000000000001</c:v>
                </c:pt>
                <c:pt idx="43">
                  <c:v>16.399999999999999</c:v>
                </c:pt>
                <c:pt idx="44">
                  <c:v>16.3</c:v>
                </c:pt>
                <c:pt idx="45">
                  <c:v>16.100000000000001</c:v>
                </c:pt>
                <c:pt idx="46">
                  <c:v>15.9</c:v>
                </c:pt>
                <c:pt idx="47">
                  <c:v>15.7</c:v>
                </c:pt>
                <c:pt idx="48">
                  <c:v>15.6</c:v>
                </c:pt>
                <c:pt idx="49">
                  <c:v>15.4</c:v>
                </c:pt>
                <c:pt idx="50">
                  <c:v>15.2</c:v>
                </c:pt>
                <c:pt idx="51">
                  <c:v>15.1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96-4A41-AB01-D8E33E047CE8}"/>
            </c:ext>
          </c:extLst>
        </c:ser>
        <c:ser>
          <c:idx val="3"/>
          <c:order val="3"/>
          <c:tx>
            <c:strRef>
              <c:f>Sheet2!$E$1</c:f>
              <c:strCache>
                <c:ptCount val="1"/>
                <c:pt idx="0">
                  <c:v>5-6%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Sheet2!$A$2:$A$53</c:f>
              <c:strCache>
                <c:ptCount val="52"/>
                <c:pt idx="0">
                  <c:v>2013Q1</c:v>
                </c:pt>
                <c:pt idx="1">
                  <c:v>2013Q2</c:v>
                </c:pt>
                <c:pt idx="2">
                  <c:v>2013Q3</c:v>
                </c:pt>
                <c:pt idx="3">
                  <c:v>2013Q4</c:v>
                </c:pt>
                <c:pt idx="4">
                  <c:v>2014Q1</c:v>
                </c:pt>
                <c:pt idx="5">
                  <c:v>2014Q2</c:v>
                </c:pt>
                <c:pt idx="6">
                  <c:v>2014Q3</c:v>
                </c:pt>
                <c:pt idx="7">
                  <c:v>2014Q4</c:v>
                </c:pt>
                <c:pt idx="8">
                  <c:v>2015Q1</c:v>
                </c:pt>
                <c:pt idx="9">
                  <c:v>2015Q2</c:v>
                </c:pt>
                <c:pt idx="10">
                  <c:v>2015Q3</c:v>
                </c:pt>
                <c:pt idx="11">
                  <c:v>2015Q4</c:v>
                </c:pt>
                <c:pt idx="12">
                  <c:v>2016Q1</c:v>
                </c:pt>
                <c:pt idx="13">
                  <c:v>2016Q2</c:v>
                </c:pt>
                <c:pt idx="14">
                  <c:v>2016Q3</c:v>
                </c:pt>
                <c:pt idx="15">
                  <c:v>2016Q4</c:v>
                </c:pt>
                <c:pt idx="16">
                  <c:v>2017Q1</c:v>
                </c:pt>
                <c:pt idx="17">
                  <c:v>2017Q2</c:v>
                </c:pt>
                <c:pt idx="18">
                  <c:v>2017Q3</c:v>
                </c:pt>
                <c:pt idx="19">
                  <c:v>2017Q4</c:v>
                </c:pt>
                <c:pt idx="20">
                  <c:v>2018Q1</c:v>
                </c:pt>
                <c:pt idx="21">
                  <c:v>2018Q2</c:v>
                </c:pt>
                <c:pt idx="22">
                  <c:v>2018Q3</c:v>
                </c:pt>
                <c:pt idx="23">
                  <c:v>2018Q4</c:v>
                </c:pt>
                <c:pt idx="24">
                  <c:v>2019Q1</c:v>
                </c:pt>
                <c:pt idx="25">
                  <c:v>2019Q2</c:v>
                </c:pt>
                <c:pt idx="26">
                  <c:v>2019Q3</c:v>
                </c:pt>
                <c:pt idx="27">
                  <c:v>2019Q4</c:v>
                </c:pt>
                <c:pt idx="28">
                  <c:v>2020Q1</c:v>
                </c:pt>
                <c:pt idx="29">
                  <c:v>2020Q2</c:v>
                </c:pt>
                <c:pt idx="30">
                  <c:v>2020Q3</c:v>
                </c:pt>
                <c:pt idx="31">
                  <c:v>2020Q4</c:v>
                </c:pt>
                <c:pt idx="32">
                  <c:v>2021Q1</c:v>
                </c:pt>
                <c:pt idx="33">
                  <c:v>2021Q2</c:v>
                </c:pt>
                <c:pt idx="34">
                  <c:v>2021Q3</c:v>
                </c:pt>
                <c:pt idx="35">
                  <c:v>2021Q4</c:v>
                </c:pt>
                <c:pt idx="36">
                  <c:v>2022Q1</c:v>
                </c:pt>
                <c:pt idx="37">
                  <c:v>2022Q2</c:v>
                </c:pt>
                <c:pt idx="38">
                  <c:v>2022Q3</c:v>
                </c:pt>
                <c:pt idx="39">
                  <c:v>2022Q4</c:v>
                </c:pt>
                <c:pt idx="40">
                  <c:v>2023Q1</c:v>
                </c:pt>
                <c:pt idx="41">
                  <c:v>2023Q2</c:v>
                </c:pt>
                <c:pt idx="42">
                  <c:v>2023Q3</c:v>
                </c:pt>
                <c:pt idx="43">
                  <c:v>2023Q4</c:v>
                </c:pt>
                <c:pt idx="44">
                  <c:v>2024Q1</c:v>
                </c:pt>
                <c:pt idx="45">
                  <c:v>2024Q2</c:v>
                </c:pt>
                <c:pt idx="46">
                  <c:v>2024Q3</c:v>
                </c:pt>
                <c:pt idx="47">
                  <c:v>2024Q4</c:v>
                </c:pt>
                <c:pt idx="48">
                  <c:v>2025Q1</c:v>
                </c:pt>
                <c:pt idx="49">
                  <c:v>2025Q2</c:v>
                </c:pt>
                <c:pt idx="50">
                  <c:v>2025Q3</c:v>
                </c:pt>
                <c:pt idx="51">
                  <c:v>2025Q4</c:v>
                </c:pt>
              </c:strCache>
            </c:strRef>
          </c:cat>
          <c:val>
            <c:numRef>
              <c:f>Sheet2!$E$2:$E$53</c:f>
              <c:numCache>
                <c:formatCode>General</c:formatCode>
                <c:ptCount val="52"/>
                <c:pt idx="0">
                  <c:v>24.1</c:v>
                </c:pt>
                <c:pt idx="1">
                  <c:v>22.3</c:v>
                </c:pt>
                <c:pt idx="2">
                  <c:v>21.3</c:v>
                </c:pt>
                <c:pt idx="3">
                  <c:v>20.6</c:v>
                </c:pt>
                <c:pt idx="4">
                  <c:v>20.100000000000001</c:v>
                </c:pt>
                <c:pt idx="5">
                  <c:v>19.399999999999999</c:v>
                </c:pt>
                <c:pt idx="6">
                  <c:v>18.7</c:v>
                </c:pt>
                <c:pt idx="7">
                  <c:v>18</c:v>
                </c:pt>
                <c:pt idx="8">
                  <c:v>17.2</c:v>
                </c:pt>
                <c:pt idx="9">
                  <c:v>16.399999999999999</c:v>
                </c:pt>
                <c:pt idx="10">
                  <c:v>15.6</c:v>
                </c:pt>
                <c:pt idx="11">
                  <c:v>14.8</c:v>
                </c:pt>
                <c:pt idx="12">
                  <c:v>14</c:v>
                </c:pt>
                <c:pt idx="13">
                  <c:v>13.4</c:v>
                </c:pt>
                <c:pt idx="14">
                  <c:v>12.7</c:v>
                </c:pt>
                <c:pt idx="15">
                  <c:v>12</c:v>
                </c:pt>
                <c:pt idx="16">
                  <c:v>11.5</c:v>
                </c:pt>
                <c:pt idx="17">
                  <c:v>11</c:v>
                </c:pt>
                <c:pt idx="18">
                  <c:v>10.6</c:v>
                </c:pt>
                <c:pt idx="19">
                  <c:v>10.1</c:v>
                </c:pt>
                <c:pt idx="20">
                  <c:v>9.9</c:v>
                </c:pt>
                <c:pt idx="21">
                  <c:v>10.1</c:v>
                </c:pt>
                <c:pt idx="22">
                  <c:v>10.4</c:v>
                </c:pt>
                <c:pt idx="23">
                  <c:v>11.2</c:v>
                </c:pt>
                <c:pt idx="24">
                  <c:v>11.3</c:v>
                </c:pt>
                <c:pt idx="25">
                  <c:v>11</c:v>
                </c:pt>
                <c:pt idx="26">
                  <c:v>10.5</c:v>
                </c:pt>
                <c:pt idx="27">
                  <c:v>9.9</c:v>
                </c:pt>
                <c:pt idx="28">
                  <c:v>9.4</c:v>
                </c:pt>
                <c:pt idx="29">
                  <c:v>8.8000000000000007</c:v>
                </c:pt>
                <c:pt idx="30">
                  <c:v>8.1999999999999993</c:v>
                </c:pt>
                <c:pt idx="31">
                  <c:v>7.6</c:v>
                </c:pt>
                <c:pt idx="32">
                  <c:v>7</c:v>
                </c:pt>
                <c:pt idx="33">
                  <c:v>6.5</c:v>
                </c:pt>
                <c:pt idx="34">
                  <c:v>6</c:v>
                </c:pt>
                <c:pt idx="35">
                  <c:v>5.7</c:v>
                </c:pt>
                <c:pt idx="36">
                  <c:v>5.4</c:v>
                </c:pt>
                <c:pt idx="37">
                  <c:v>6</c:v>
                </c:pt>
                <c:pt idx="38">
                  <c:v>6.6</c:v>
                </c:pt>
                <c:pt idx="39">
                  <c:v>6.9</c:v>
                </c:pt>
                <c:pt idx="40">
                  <c:v>7.1</c:v>
                </c:pt>
                <c:pt idx="41">
                  <c:v>7.3</c:v>
                </c:pt>
                <c:pt idx="42">
                  <c:v>7.4</c:v>
                </c:pt>
                <c:pt idx="43">
                  <c:v>7.3</c:v>
                </c:pt>
                <c:pt idx="44">
                  <c:v>7.4</c:v>
                </c:pt>
                <c:pt idx="45">
                  <c:v>7.3</c:v>
                </c:pt>
                <c:pt idx="46">
                  <c:v>7.5</c:v>
                </c:pt>
                <c:pt idx="47">
                  <c:v>7.8</c:v>
                </c:pt>
                <c:pt idx="48">
                  <c:v>7.8</c:v>
                </c:pt>
                <c:pt idx="49">
                  <c:v>7.9</c:v>
                </c:pt>
                <c:pt idx="50">
                  <c:v>8</c:v>
                </c:pt>
                <c:pt idx="5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96-4A41-AB01-D8E33E047CE8}"/>
            </c:ext>
          </c:extLst>
        </c:ser>
        <c:ser>
          <c:idx val="4"/>
          <c:order val="4"/>
          <c:tx>
            <c:strRef>
              <c:f>Sheet2!$F$1</c:f>
              <c:strCache>
                <c:ptCount val="1"/>
                <c:pt idx="0">
                  <c:v>&gt; 6%</c:v>
                </c:pt>
              </c:strCache>
            </c:strRef>
          </c:tx>
          <c:spPr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Sheet2!$A$2:$A$53</c:f>
              <c:strCache>
                <c:ptCount val="52"/>
                <c:pt idx="0">
                  <c:v>2013Q1</c:v>
                </c:pt>
                <c:pt idx="1">
                  <c:v>2013Q2</c:v>
                </c:pt>
                <c:pt idx="2">
                  <c:v>2013Q3</c:v>
                </c:pt>
                <c:pt idx="3">
                  <c:v>2013Q4</c:v>
                </c:pt>
                <c:pt idx="4">
                  <c:v>2014Q1</c:v>
                </c:pt>
                <c:pt idx="5">
                  <c:v>2014Q2</c:v>
                </c:pt>
                <c:pt idx="6">
                  <c:v>2014Q3</c:v>
                </c:pt>
                <c:pt idx="7">
                  <c:v>2014Q4</c:v>
                </c:pt>
                <c:pt idx="8">
                  <c:v>2015Q1</c:v>
                </c:pt>
                <c:pt idx="9">
                  <c:v>2015Q2</c:v>
                </c:pt>
                <c:pt idx="10">
                  <c:v>2015Q3</c:v>
                </c:pt>
                <c:pt idx="11">
                  <c:v>2015Q4</c:v>
                </c:pt>
                <c:pt idx="12">
                  <c:v>2016Q1</c:v>
                </c:pt>
                <c:pt idx="13">
                  <c:v>2016Q2</c:v>
                </c:pt>
                <c:pt idx="14">
                  <c:v>2016Q3</c:v>
                </c:pt>
                <c:pt idx="15">
                  <c:v>2016Q4</c:v>
                </c:pt>
                <c:pt idx="16">
                  <c:v>2017Q1</c:v>
                </c:pt>
                <c:pt idx="17">
                  <c:v>2017Q2</c:v>
                </c:pt>
                <c:pt idx="18">
                  <c:v>2017Q3</c:v>
                </c:pt>
                <c:pt idx="19">
                  <c:v>2017Q4</c:v>
                </c:pt>
                <c:pt idx="20">
                  <c:v>2018Q1</c:v>
                </c:pt>
                <c:pt idx="21">
                  <c:v>2018Q2</c:v>
                </c:pt>
                <c:pt idx="22">
                  <c:v>2018Q3</c:v>
                </c:pt>
                <c:pt idx="23">
                  <c:v>2018Q4</c:v>
                </c:pt>
                <c:pt idx="24">
                  <c:v>2019Q1</c:v>
                </c:pt>
                <c:pt idx="25">
                  <c:v>2019Q2</c:v>
                </c:pt>
                <c:pt idx="26">
                  <c:v>2019Q3</c:v>
                </c:pt>
                <c:pt idx="27">
                  <c:v>2019Q4</c:v>
                </c:pt>
                <c:pt idx="28">
                  <c:v>2020Q1</c:v>
                </c:pt>
                <c:pt idx="29">
                  <c:v>2020Q2</c:v>
                </c:pt>
                <c:pt idx="30">
                  <c:v>2020Q3</c:v>
                </c:pt>
                <c:pt idx="31">
                  <c:v>2020Q4</c:v>
                </c:pt>
                <c:pt idx="32">
                  <c:v>2021Q1</c:v>
                </c:pt>
                <c:pt idx="33">
                  <c:v>2021Q2</c:v>
                </c:pt>
                <c:pt idx="34">
                  <c:v>2021Q3</c:v>
                </c:pt>
                <c:pt idx="35">
                  <c:v>2021Q4</c:v>
                </c:pt>
                <c:pt idx="36">
                  <c:v>2022Q1</c:v>
                </c:pt>
                <c:pt idx="37">
                  <c:v>2022Q2</c:v>
                </c:pt>
                <c:pt idx="38">
                  <c:v>2022Q3</c:v>
                </c:pt>
                <c:pt idx="39">
                  <c:v>2022Q4</c:v>
                </c:pt>
                <c:pt idx="40">
                  <c:v>2023Q1</c:v>
                </c:pt>
                <c:pt idx="41">
                  <c:v>2023Q2</c:v>
                </c:pt>
                <c:pt idx="42">
                  <c:v>2023Q3</c:v>
                </c:pt>
                <c:pt idx="43">
                  <c:v>2023Q4</c:v>
                </c:pt>
                <c:pt idx="44">
                  <c:v>2024Q1</c:v>
                </c:pt>
                <c:pt idx="45">
                  <c:v>2024Q2</c:v>
                </c:pt>
                <c:pt idx="46">
                  <c:v>2024Q3</c:v>
                </c:pt>
                <c:pt idx="47">
                  <c:v>2024Q4</c:v>
                </c:pt>
                <c:pt idx="48">
                  <c:v>2025Q1</c:v>
                </c:pt>
                <c:pt idx="49">
                  <c:v>2025Q2</c:v>
                </c:pt>
                <c:pt idx="50">
                  <c:v>2025Q3</c:v>
                </c:pt>
                <c:pt idx="51">
                  <c:v>2025Q4</c:v>
                </c:pt>
              </c:strCache>
            </c:strRef>
          </c:cat>
          <c:val>
            <c:numRef>
              <c:f>Sheet2!$F$2:$F$53</c:f>
              <c:numCache>
                <c:formatCode>General</c:formatCode>
                <c:ptCount val="52"/>
                <c:pt idx="0">
                  <c:v>27.3</c:v>
                </c:pt>
                <c:pt idx="1">
                  <c:v>25.7</c:v>
                </c:pt>
                <c:pt idx="2">
                  <c:v>24.4</c:v>
                </c:pt>
                <c:pt idx="3">
                  <c:v>23.4</c:v>
                </c:pt>
                <c:pt idx="4">
                  <c:v>22.6</c:v>
                </c:pt>
                <c:pt idx="5">
                  <c:v>21.8</c:v>
                </c:pt>
                <c:pt idx="6">
                  <c:v>21</c:v>
                </c:pt>
                <c:pt idx="7">
                  <c:v>20.3</c:v>
                </c:pt>
                <c:pt idx="8">
                  <c:v>19.600000000000001</c:v>
                </c:pt>
                <c:pt idx="9">
                  <c:v>19</c:v>
                </c:pt>
                <c:pt idx="10">
                  <c:v>18.3</c:v>
                </c:pt>
                <c:pt idx="11">
                  <c:v>17.100000000000001</c:v>
                </c:pt>
                <c:pt idx="12">
                  <c:v>16.2</c:v>
                </c:pt>
                <c:pt idx="13">
                  <c:v>15.4</c:v>
                </c:pt>
                <c:pt idx="14">
                  <c:v>14.7</c:v>
                </c:pt>
                <c:pt idx="15">
                  <c:v>14</c:v>
                </c:pt>
                <c:pt idx="16">
                  <c:v>13.4</c:v>
                </c:pt>
                <c:pt idx="17">
                  <c:v>12.8</c:v>
                </c:pt>
                <c:pt idx="18">
                  <c:v>12.3</c:v>
                </c:pt>
                <c:pt idx="19">
                  <c:v>11.8</c:v>
                </c:pt>
                <c:pt idx="20">
                  <c:v>11.3</c:v>
                </c:pt>
                <c:pt idx="21">
                  <c:v>10.9</c:v>
                </c:pt>
                <c:pt idx="22">
                  <c:v>10.5</c:v>
                </c:pt>
                <c:pt idx="23">
                  <c:v>10.199999999999999</c:v>
                </c:pt>
                <c:pt idx="24">
                  <c:v>9.9</c:v>
                </c:pt>
                <c:pt idx="25">
                  <c:v>9.5</c:v>
                </c:pt>
                <c:pt idx="26">
                  <c:v>9.1999999999999993</c:v>
                </c:pt>
                <c:pt idx="27">
                  <c:v>8.8000000000000007</c:v>
                </c:pt>
                <c:pt idx="28">
                  <c:v>8.5</c:v>
                </c:pt>
                <c:pt idx="29">
                  <c:v>8.1</c:v>
                </c:pt>
                <c:pt idx="30">
                  <c:v>7.8</c:v>
                </c:pt>
                <c:pt idx="31">
                  <c:v>7.5</c:v>
                </c:pt>
                <c:pt idx="32">
                  <c:v>7.1</c:v>
                </c:pt>
                <c:pt idx="33">
                  <c:v>6.7</c:v>
                </c:pt>
                <c:pt idx="34">
                  <c:v>6.4</c:v>
                </c:pt>
                <c:pt idx="35">
                  <c:v>6.1</c:v>
                </c:pt>
                <c:pt idx="36">
                  <c:v>5.8</c:v>
                </c:pt>
                <c:pt idx="37">
                  <c:v>5.7</c:v>
                </c:pt>
                <c:pt idx="38">
                  <c:v>5.9</c:v>
                </c:pt>
                <c:pt idx="39">
                  <c:v>6.5</c:v>
                </c:pt>
                <c:pt idx="40">
                  <c:v>7</c:v>
                </c:pt>
                <c:pt idx="41">
                  <c:v>7.7</c:v>
                </c:pt>
                <c:pt idx="42">
                  <c:v>8.6999999999999993</c:v>
                </c:pt>
                <c:pt idx="43">
                  <c:v>9.5</c:v>
                </c:pt>
                <c:pt idx="44">
                  <c:v>10.199999999999999</c:v>
                </c:pt>
                <c:pt idx="45">
                  <c:v>11.2</c:v>
                </c:pt>
                <c:pt idx="46">
                  <c:v>12.1</c:v>
                </c:pt>
                <c:pt idx="47">
                  <c:v>12.7</c:v>
                </c:pt>
                <c:pt idx="48">
                  <c:v>13.4</c:v>
                </c:pt>
                <c:pt idx="49">
                  <c:v>14.3</c:v>
                </c:pt>
                <c:pt idx="50">
                  <c:v>15.2</c:v>
                </c:pt>
                <c:pt idx="51">
                  <c:v>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96-4A41-AB01-D8E33E047C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87859071"/>
        <c:axId val="1239530815"/>
      </c:barChart>
      <c:catAx>
        <c:axId val="118785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9530815"/>
        <c:crosses val="autoZero"/>
        <c:auto val="1"/>
        <c:lblAlgn val="ctr"/>
        <c:lblOffset val="100"/>
        <c:noMultiLvlLbl val="0"/>
      </c:catAx>
      <c:valAx>
        <c:axId val="123953081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87859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Years Owned Home Before Selling</a:t>
            </a:r>
          </a:p>
        </c:rich>
      </c:tx>
      <c:layout>
        <c:manualLayout>
          <c:xMode val="edge"/>
          <c:yMode val="edge"/>
          <c:x val="0.18436162620240032"/>
          <c:y val="5.270408133858222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5829930980849624E-2"/>
          <c:y val="0.11803224263243745"/>
          <c:w val="0.93440240108875283"/>
          <c:h val="0.713587900655342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Sellers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2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B9-420E-84B5-71AC9104FFE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Sheet1!$A$2:$A$28</c:f>
              <c:numCache>
                <c:formatCode>General</c:formatCode>
                <c:ptCount val="2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</c:numCache>
            </c:numRef>
          </c:cat>
          <c:val>
            <c:numRef>
              <c:f>Sheet1!$B$2:$B$28</c:f>
              <c:numCache>
                <c:formatCode>0.0</c:formatCode>
                <c:ptCount val="26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6</c:v>
                </c:pt>
                <c:pt idx="8">
                  <c:v>5</c:v>
                </c:pt>
                <c:pt idx="9">
                  <c:v>5</c:v>
                </c:pt>
                <c:pt idx="10">
                  <c:v>6</c:v>
                </c:pt>
                <c:pt idx="11">
                  <c:v>7</c:v>
                </c:pt>
                <c:pt idx="12">
                  <c:v>8</c:v>
                </c:pt>
                <c:pt idx="13">
                  <c:v>8</c:v>
                </c:pt>
                <c:pt idx="14">
                  <c:v>9</c:v>
                </c:pt>
                <c:pt idx="15">
                  <c:v>10</c:v>
                </c:pt>
                <c:pt idx="16">
                  <c:v>10</c:v>
                </c:pt>
                <c:pt idx="17">
                  <c:v>11</c:v>
                </c:pt>
                <c:pt idx="18">
                  <c:v>11.5</c:v>
                </c:pt>
                <c:pt idx="19">
                  <c:v>11</c:v>
                </c:pt>
                <c:pt idx="20">
                  <c:v>10</c:v>
                </c:pt>
                <c:pt idx="21">
                  <c:v>11</c:v>
                </c:pt>
                <c:pt idx="22">
                  <c:v>10</c:v>
                </c:pt>
                <c:pt idx="23">
                  <c:v>12</c:v>
                </c:pt>
                <c:pt idx="24">
                  <c:v>13</c:v>
                </c:pt>
                <c:pt idx="2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BE-4EB0-B206-58E32FDE7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4926336"/>
        <c:axId val="114927872"/>
      </c:barChart>
      <c:catAx>
        <c:axId val="114926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2">
                <a:lumMod val="75000"/>
              </a:schemeClr>
            </a:solidFill>
          </a:ln>
        </c:spPr>
        <c:txPr>
          <a:bodyPr rot="-2700000" vert="horz"/>
          <a:lstStyle/>
          <a:p>
            <a:pPr>
              <a:defRPr/>
            </a:pPr>
            <a:endParaRPr lang="en-US"/>
          </a:p>
        </c:txPr>
        <c:crossAx val="114927872"/>
        <c:crosses val="autoZero"/>
        <c:auto val="1"/>
        <c:lblAlgn val="ctr"/>
        <c:lblOffset val="100"/>
        <c:noMultiLvlLbl val="0"/>
      </c:catAx>
      <c:valAx>
        <c:axId val="1149278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tx2">
                <a:lumMod val="75000"/>
              </a:schemeClr>
            </a:solidFill>
          </a:ln>
        </c:spPr>
        <c:crossAx val="114926336"/>
        <c:crosses val="autoZero"/>
        <c:crossBetween val="between"/>
      </c:valAx>
      <c:spPr>
        <a:noFill/>
        <a:ln w="25343">
          <a:noFill/>
        </a:ln>
      </c:spPr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California, June 2026: </a:t>
            </a:r>
            <a:r>
              <a:rPr lang="en-US">
                <a:solidFill>
                  <a:schemeClr val="accent3"/>
                </a:solidFill>
              </a:rPr>
              <a:t>$904,640</a:t>
            </a:r>
            <a:r>
              <a:rPr lang="en-US"/>
              <a:t>, </a:t>
            </a:r>
            <a:r>
              <a:rPr lang="en-US">
                <a:solidFill>
                  <a:schemeClr val="accent5"/>
                </a:solidFill>
              </a:rPr>
              <a:t>-2.8%</a:t>
            </a:r>
            <a:r>
              <a:rPr lang="en-US">
                <a:solidFill>
                  <a:schemeClr val="accent6"/>
                </a:solidFill>
              </a:rPr>
              <a:t> </a:t>
            </a:r>
            <a:r>
              <a:rPr lang="en-US"/>
              <a:t>MTM, </a:t>
            </a:r>
            <a:r>
              <a:rPr lang="en-US">
                <a:solidFill>
                  <a:schemeClr val="accent6"/>
                </a:solidFill>
              </a:rPr>
              <a:t>+0.4% </a:t>
            </a:r>
            <a:r>
              <a:rPr lang="en-US"/>
              <a:t>YTY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11589027588763"/>
          <c:y val="0.11415098233038991"/>
          <c:w val="0.83862909580382583"/>
          <c:h val="0.654211694844681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Median Price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14A-A44C-A814-BE2983A0251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14A-A44C-A814-BE2983A0251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14A-A44C-A814-BE2983A0251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14A-A44C-A814-BE2983A0251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14A-A44C-A814-BE2983A0251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14A-A44C-A814-BE2983A0251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14A-A44C-A814-BE2983A0251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614A-A44C-A814-BE2983A0251D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614A-A44C-A814-BE2983A0251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614A-A44C-A814-BE2983A0251D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614A-A44C-A814-BE2983A0251D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614A-A44C-A814-BE2983A0251D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614A-A44C-A814-BE2983A0251D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614A-A44C-A814-BE2983A0251D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614A-A44C-A814-BE2983A0251D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614A-A44C-A814-BE2983A0251D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614A-A44C-A814-BE2983A0251D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614A-A44C-A814-BE2983A0251D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5-614A-A44C-A814-BE2983A0251D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7-614A-A44C-A814-BE2983A0251D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9-614A-A44C-A814-BE2983A0251D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B-614A-A44C-A814-BE2983A0251D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D-614A-A44C-A814-BE2983A0251D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F-614A-A44C-A814-BE2983A0251D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1-614A-A44C-A814-BE2983A0251D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3-614A-A44C-A814-BE2983A0251D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5-614A-A44C-A814-BE2983A0251D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7-614A-A44C-A814-BE2983A0251D}"/>
              </c:ext>
            </c:extLst>
          </c:dPt>
          <c:dPt>
            <c:idx val="2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9-614A-A44C-A814-BE2983A0251D}"/>
              </c:ext>
            </c:extLst>
          </c:dPt>
          <c:dPt>
            <c:idx val="2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B-614A-A44C-A814-BE2983A0251D}"/>
              </c:ext>
            </c:extLst>
          </c:dPt>
          <c:dPt>
            <c:idx val="3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D-614A-A44C-A814-BE2983A0251D}"/>
              </c:ext>
            </c:extLst>
          </c:dPt>
          <c:dPt>
            <c:idx val="3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F-614A-A44C-A814-BE2983A0251D}"/>
              </c:ext>
            </c:extLst>
          </c:dPt>
          <c:dPt>
            <c:idx val="3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1-614A-A44C-A814-BE2983A0251D}"/>
              </c:ext>
            </c:extLst>
          </c:dPt>
          <c:dPt>
            <c:idx val="3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3-614A-A44C-A814-BE2983A0251D}"/>
              </c:ext>
            </c:extLst>
          </c:dPt>
          <c:dPt>
            <c:idx val="3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5-614A-A44C-A814-BE2983A0251D}"/>
              </c:ext>
            </c:extLst>
          </c:dPt>
          <c:dPt>
            <c:idx val="3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7-614A-A44C-A814-BE2983A0251D}"/>
              </c:ext>
            </c:extLst>
          </c:dPt>
          <c:dPt>
            <c:idx val="3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8-614A-A44C-A814-BE2983A0251D}"/>
              </c:ext>
            </c:extLst>
          </c:dPt>
          <c:dPt>
            <c:idx val="3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9-614A-A44C-A814-BE2983A0251D}"/>
              </c:ext>
            </c:extLst>
          </c:dPt>
          <c:dPt>
            <c:idx val="3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A-614A-A44C-A814-BE2983A0251D}"/>
              </c:ext>
            </c:extLst>
          </c:dPt>
          <c:dPt>
            <c:idx val="3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B-614A-A44C-A814-BE2983A0251D}"/>
              </c:ext>
            </c:extLst>
          </c:dPt>
          <c:dPt>
            <c:idx val="4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C-614A-A44C-A814-BE2983A0251D}"/>
              </c:ext>
            </c:extLst>
          </c:dPt>
          <c:dPt>
            <c:idx val="4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D-614A-A44C-A814-BE2983A0251D}"/>
              </c:ext>
            </c:extLst>
          </c:dPt>
          <c:dPt>
            <c:idx val="4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E-614A-A44C-A814-BE2983A0251D}"/>
              </c:ext>
            </c:extLst>
          </c:dPt>
          <c:dPt>
            <c:idx val="4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4F-614A-A44C-A814-BE2983A0251D}"/>
              </c:ext>
            </c:extLst>
          </c:dPt>
          <c:dPt>
            <c:idx val="4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50-614A-A44C-A814-BE2983A0251D}"/>
              </c:ext>
            </c:extLst>
          </c:dPt>
          <c:dPt>
            <c:idx val="4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51-614A-A44C-A814-BE2983A0251D}"/>
              </c:ext>
            </c:extLst>
          </c:dPt>
          <c:dPt>
            <c:idx val="4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52-614A-A44C-A814-BE2983A0251D}"/>
              </c:ext>
            </c:extLst>
          </c:dPt>
          <c:dPt>
            <c:idx val="4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53-614A-A44C-A814-BE2983A0251D}"/>
              </c:ext>
            </c:extLst>
          </c:dPt>
          <c:dPt>
            <c:idx val="4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5-614A-A44C-A814-BE2983A0251D}"/>
              </c:ext>
            </c:extLst>
          </c:dPt>
          <c:dPt>
            <c:idx val="4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7-614A-A44C-A814-BE2983A0251D}"/>
              </c:ext>
            </c:extLst>
          </c:dPt>
          <c:dPt>
            <c:idx val="5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9-614A-A44C-A814-BE2983A0251D}"/>
              </c:ext>
            </c:extLst>
          </c:dPt>
          <c:dPt>
            <c:idx val="5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B-614A-A44C-A814-BE2983A0251D}"/>
              </c:ext>
            </c:extLst>
          </c:dPt>
          <c:dPt>
            <c:idx val="5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D-614A-A44C-A814-BE2983A0251D}"/>
              </c:ext>
            </c:extLst>
          </c:dPt>
          <c:dPt>
            <c:idx val="5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5F-614A-A44C-A814-BE2983A0251D}"/>
              </c:ext>
            </c:extLst>
          </c:dPt>
          <c:dPt>
            <c:idx val="5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1-614A-A44C-A814-BE2983A0251D}"/>
              </c:ext>
            </c:extLst>
          </c:dPt>
          <c:dPt>
            <c:idx val="5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3-614A-A44C-A814-BE2983A0251D}"/>
              </c:ext>
            </c:extLst>
          </c:dPt>
          <c:dPt>
            <c:idx val="5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5-614A-A44C-A814-BE2983A0251D}"/>
              </c:ext>
            </c:extLst>
          </c:dPt>
          <c:dPt>
            <c:idx val="5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7-614A-A44C-A814-BE2983A0251D}"/>
              </c:ext>
            </c:extLst>
          </c:dPt>
          <c:dPt>
            <c:idx val="5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9-614A-A44C-A814-BE2983A0251D}"/>
              </c:ext>
            </c:extLst>
          </c:dPt>
          <c:dPt>
            <c:idx val="5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B-614A-A44C-A814-BE2983A0251D}"/>
              </c:ext>
            </c:extLst>
          </c:dPt>
          <c:dPt>
            <c:idx val="6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D-614A-A44C-A814-BE2983A0251D}"/>
              </c:ext>
            </c:extLst>
          </c:dPt>
          <c:dPt>
            <c:idx val="6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6F-614A-A44C-A814-BE2983A0251D}"/>
              </c:ext>
            </c:extLst>
          </c:dPt>
          <c:dPt>
            <c:idx val="6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1-614A-A44C-A814-BE2983A0251D}"/>
              </c:ext>
            </c:extLst>
          </c:dPt>
          <c:dPt>
            <c:idx val="6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3-614A-A44C-A814-BE2983A0251D}"/>
              </c:ext>
            </c:extLst>
          </c:dPt>
          <c:dPt>
            <c:idx val="6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5-614A-A44C-A814-BE2983A0251D}"/>
              </c:ext>
            </c:extLst>
          </c:dPt>
          <c:dPt>
            <c:idx val="6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7-614A-A44C-A814-BE2983A0251D}"/>
              </c:ext>
            </c:extLst>
          </c:dPt>
          <c:dPt>
            <c:idx val="6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9-614A-A44C-A814-BE2983A0251D}"/>
              </c:ext>
            </c:extLst>
          </c:dPt>
          <c:dPt>
            <c:idx val="6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B-614A-A44C-A814-BE2983A0251D}"/>
              </c:ext>
            </c:extLst>
          </c:dPt>
          <c:dPt>
            <c:idx val="6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D-614A-A44C-A814-BE2983A0251D}"/>
              </c:ext>
            </c:extLst>
          </c:dPt>
          <c:dPt>
            <c:idx val="6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7F-614A-A44C-A814-BE2983A0251D}"/>
              </c:ext>
            </c:extLst>
          </c:dPt>
          <c:dPt>
            <c:idx val="7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1-614A-A44C-A814-BE2983A0251D}"/>
              </c:ext>
            </c:extLst>
          </c:dPt>
          <c:dPt>
            <c:idx val="7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3-614A-A44C-A814-BE2983A0251D}"/>
              </c:ext>
            </c:extLst>
          </c:dPt>
          <c:dPt>
            <c:idx val="7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5-614A-A44C-A814-BE2983A0251D}"/>
              </c:ext>
            </c:extLst>
          </c:dPt>
          <c:dPt>
            <c:idx val="7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7-614A-A44C-A814-BE2983A0251D}"/>
              </c:ext>
            </c:extLst>
          </c:dPt>
          <c:dPt>
            <c:idx val="7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9-614A-A44C-A814-BE2983A0251D}"/>
              </c:ext>
            </c:extLst>
          </c:dPt>
          <c:dPt>
            <c:idx val="7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B-614A-A44C-A814-BE2983A0251D}"/>
              </c:ext>
            </c:extLst>
          </c:dPt>
          <c:dPt>
            <c:idx val="7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D-614A-A44C-A814-BE2983A0251D}"/>
              </c:ext>
            </c:extLst>
          </c:dPt>
          <c:dPt>
            <c:idx val="7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8F-614A-A44C-A814-BE2983A0251D}"/>
              </c:ext>
            </c:extLst>
          </c:dPt>
          <c:dPt>
            <c:idx val="7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91-614A-A44C-A814-BE2983A0251D}"/>
              </c:ext>
            </c:extLst>
          </c:dPt>
          <c:dPt>
            <c:idx val="7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93-614A-A44C-A814-BE2983A0251D}"/>
              </c:ext>
            </c:extLst>
          </c:dPt>
          <c:dPt>
            <c:idx val="8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95-614A-A44C-A814-BE2983A0251D}"/>
              </c:ext>
            </c:extLst>
          </c:dPt>
          <c:dPt>
            <c:idx val="8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97-614A-A44C-A814-BE2983A0251D}"/>
              </c:ext>
            </c:extLst>
          </c:dPt>
          <c:dPt>
            <c:idx val="8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99-614A-A44C-A814-BE2983A0251D}"/>
              </c:ext>
            </c:extLst>
          </c:dPt>
          <c:dPt>
            <c:idx val="8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9B-614A-A44C-A814-BE2983A0251D}"/>
              </c:ext>
            </c:extLst>
          </c:dPt>
          <c:dPt>
            <c:idx val="8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C-614A-A44C-A814-BE2983A0251D}"/>
              </c:ext>
            </c:extLst>
          </c:dPt>
          <c:dPt>
            <c:idx val="8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D-614A-A44C-A814-BE2983A0251D}"/>
              </c:ext>
            </c:extLst>
          </c:dPt>
          <c:dPt>
            <c:idx val="8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E-614A-A44C-A814-BE2983A0251D}"/>
              </c:ext>
            </c:extLst>
          </c:dPt>
          <c:dPt>
            <c:idx val="8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9F-614A-A44C-A814-BE2983A0251D}"/>
              </c:ext>
            </c:extLst>
          </c:dPt>
          <c:dPt>
            <c:idx val="8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0-614A-A44C-A814-BE2983A0251D}"/>
              </c:ext>
            </c:extLst>
          </c:dPt>
          <c:dPt>
            <c:idx val="8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1-614A-A44C-A814-BE2983A0251D}"/>
              </c:ext>
            </c:extLst>
          </c:dPt>
          <c:dPt>
            <c:idx val="9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2-614A-A44C-A814-BE2983A0251D}"/>
              </c:ext>
            </c:extLst>
          </c:dPt>
          <c:dPt>
            <c:idx val="9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3-614A-A44C-A814-BE2983A0251D}"/>
              </c:ext>
            </c:extLst>
          </c:dPt>
          <c:dPt>
            <c:idx val="9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4-614A-A44C-A814-BE2983A0251D}"/>
              </c:ext>
            </c:extLst>
          </c:dPt>
          <c:dPt>
            <c:idx val="9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5-614A-A44C-A814-BE2983A0251D}"/>
              </c:ext>
            </c:extLst>
          </c:dPt>
          <c:dPt>
            <c:idx val="9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6-614A-A44C-A814-BE2983A0251D}"/>
              </c:ext>
            </c:extLst>
          </c:dPt>
          <c:dPt>
            <c:idx val="9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A7-614A-A44C-A814-BE2983A0251D}"/>
              </c:ext>
            </c:extLst>
          </c:dPt>
          <c:dPt>
            <c:idx val="9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9-614A-A44C-A814-BE2983A0251D}"/>
              </c:ext>
            </c:extLst>
          </c:dPt>
          <c:dPt>
            <c:idx val="9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B-614A-A44C-A814-BE2983A0251D}"/>
              </c:ext>
            </c:extLst>
          </c:dPt>
          <c:dPt>
            <c:idx val="9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D-614A-A44C-A814-BE2983A0251D}"/>
              </c:ext>
            </c:extLst>
          </c:dPt>
          <c:dPt>
            <c:idx val="9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AF-614A-A44C-A814-BE2983A0251D}"/>
              </c:ext>
            </c:extLst>
          </c:dPt>
          <c:dPt>
            <c:idx val="10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1-614A-A44C-A814-BE2983A0251D}"/>
              </c:ext>
            </c:extLst>
          </c:dPt>
          <c:dPt>
            <c:idx val="10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3-614A-A44C-A814-BE2983A0251D}"/>
              </c:ext>
            </c:extLst>
          </c:dPt>
          <c:dPt>
            <c:idx val="10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5-614A-A44C-A814-BE2983A0251D}"/>
              </c:ext>
            </c:extLst>
          </c:dPt>
          <c:dPt>
            <c:idx val="10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7-614A-A44C-A814-BE2983A0251D}"/>
              </c:ext>
            </c:extLst>
          </c:dPt>
          <c:dPt>
            <c:idx val="10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9-614A-A44C-A814-BE2983A0251D}"/>
              </c:ext>
            </c:extLst>
          </c:dPt>
          <c:dPt>
            <c:idx val="10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B-614A-A44C-A814-BE2983A0251D}"/>
              </c:ext>
            </c:extLst>
          </c:dPt>
          <c:dPt>
            <c:idx val="10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D-614A-A44C-A814-BE2983A0251D}"/>
              </c:ext>
            </c:extLst>
          </c:dPt>
          <c:dPt>
            <c:idx val="10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BF-614A-A44C-A814-BE2983A0251D}"/>
              </c:ext>
            </c:extLst>
          </c:dPt>
          <c:dPt>
            <c:idx val="10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1-614A-A44C-A814-BE2983A0251D}"/>
              </c:ext>
            </c:extLst>
          </c:dPt>
          <c:dPt>
            <c:idx val="10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3-614A-A44C-A814-BE2983A0251D}"/>
              </c:ext>
            </c:extLst>
          </c:dPt>
          <c:dPt>
            <c:idx val="1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5-614A-A44C-A814-BE2983A0251D}"/>
              </c:ext>
            </c:extLst>
          </c:dPt>
          <c:dPt>
            <c:idx val="11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7-614A-A44C-A814-BE2983A0251D}"/>
              </c:ext>
            </c:extLst>
          </c:dPt>
          <c:dPt>
            <c:idx val="1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9-614A-A44C-A814-BE2983A0251D}"/>
              </c:ext>
            </c:extLst>
          </c:dPt>
          <c:dPt>
            <c:idx val="1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B-614A-A44C-A814-BE2983A0251D}"/>
              </c:ext>
            </c:extLst>
          </c:dPt>
          <c:dPt>
            <c:idx val="11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D-614A-A44C-A814-BE2983A0251D}"/>
              </c:ext>
            </c:extLst>
          </c:dPt>
          <c:dPt>
            <c:idx val="1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CF-614A-A44C-A814-BE2983A0251D}"/>
              </c:ext>
            </c:extLst>
          </c:dPt>
          <c:dPt>
            <c:idx val="1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1-614A-A44C-A814-BE2983A0251D}"/>
              </c:ext>
            </c:extLst>
          </c:dPt>
          <c:dPt>
            <c:idx val="11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3-614A-A44C-A814-BE2983A0251D}"/>
              </c:ext>
            </c:extLst>
          </c:dPt>
          <c:dPt>
            <c:idx val="11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5-614A-A44C-A814-BE2983A0251D}"/>
              </c:ext>
            </c:extLst>
          </c:dPt>
          <c:dPt>
            <c:idx val="11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7-614A-A44C-A814-BE2983A0251D}"/>
              </c:ext>
            </c:extLst>
          </c:dPt>
          <c:dPt>
            <c:idx val="12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9-614A-A44C-A814-BE2983A0251D}"/>
              </c:ext>
            </c:extLst>
          </c:dPt>
          <c:dPt>
            <c:idx val="12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B-614A-A44C-A814-BE2983A0251D}"/>
              </c:ext>
            </c:extLst>
          </c:dPt>
          <c:dPt>
            <c:idx val="12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D-614A-A44C-A814-BE2983A0251D}"/>
              </c:ext>
            </c:extLst>
          </c:dPt>
          <c:dPt>
            <c:idx val="12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DF-614A-A44C-A814-BE2983A0251D}"/>
              </c:ext>
            </c:extLst>
          </c:dPt>
          <c:dPt>
            <c:idx val="12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1-614A-A44C-A814-BE2983A0251D}"/>
              </c:ext>
            </c:extLst>
          </c:dPt>
          <c:dPt>
            <c:idx val="12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3-614A-A44C-A814-BE2983A0251D}"/>
              </c:ext>
            </c:extLst>
          </c:dPt>
          <c:dPt>
            <c:idx val="12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5-614A-A44C-A814-BE2983A0251D}"/>
              </c:ext>
            </c:extLst>
          </c:dPt>
          <c:dPt>
            <c:idx val="12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7-614A-A44C-A814-BE2983A0251D}"/>
              </c:ext>
            </c:extLst>
          </c:dPt>
          <c:dPt>
            <c:idx val="12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9-614A-A44C-A814-BE2983A0251D}"/>
              </c:ext>
            </c:extLst>
          </c:dPt>
          <c:dPt>
            <c:idx val="12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B-614A-A44C-A814-BE2983A0251D}"/>
              </c:ext>
            </c:extLst>
          </c:dPt>
          <c:dPt>
            <c:idx val="13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D-614A-A44C-A814-BE2983A0251D}"/>
              </c:ext>
            </c:extLst>
          </c:dPt>
          <c:dPt>
            <c:idx val="13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EF-614A-A44C-A814-BE2983A0251D}"/>
              </c:ext>
            </c:extLst>
          </c:dPt>
          <c:dPt>
            <c:idx val="14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1-614A-A44C-A814-BE2983A0251D}"/>
              </c:ext>
            </c:extLst>
          </c:dPt>
          <c:dPt>
            <c:idx val="14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3-614A-A44C-A814-BE2983A0251D}"/>
              </c:ext>
            </c:extLst>
          </c:dPt>
          <c:dPt>
            <c:idx val="14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5-614A-A44C-A814-BE2983A0251D}"/>
              </c:ext>
            </c:extLst>
          </c:dPt>
          <c:dPt>
            <c:idx val="14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7-614A-A44C-A814-BE2983A0251D}"/>
              </c:ext>
            </c:extLst>
          </c:dPt>
          <c:dPt>
            <c:idx val="14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9-614A-A44C-A814-BE2983A0251D}"/>
              </c:ext>
            </c:extLst>
          </c:dPt>
          <c:dPt>
            <c:idx val="14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B-614A-A44C-A814-BE2983A0251D}"/>
              </c:ext>
            </c:extLst>
          </c:dPt>
          <c:dPt>
            <c:idx val="15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D-614A-A44C-A814-BE2983A0251D}"/>
              </c:ext>
            </c:extLst>
          </c:dPt>
          <c:dPt>
            <c:idx val="15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FF-614A-A44C-A814-BE2983A0251D}"/>
              </c:ext>
            </c:extLst>
          </c:dPt>
          <c:dPt>
            <c:idx val="15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1-614A-A44C-A814-BE2983A0251D}"/>
              </c:ext>
            </c:extLst>
          </c:dPt>
          <c:dPt>
            <c:idx val="15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3-614A-A44C-A814-BE2983A0251D}"/>
              </c:ext>
            </c:extLst>
          </c:dPt>
          <c:dPt>
            <c:idx val="15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5-614A-A44C-A814-BE2983A0251D}"/>
              </c:ext>
            </c:extLst>
          </c:dPt>
          <c:dPt>
            <c:idx val="15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7-614A-A44C-A814-BE2983A0251D}"/>
              </c:ext>
            </c:extLst>
          </c:dPt>
          <c:dPt>
            <c:idx val="156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9-614A-A44C-A814-BE2983A0251D}"/>
              </c:ext>
            </c:extLst>
          </c:dPt>
          <c:dPt>
            <c:idx val="15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B-614A-A44C-A814-BE2983A0251D}"/>
              </c:ext>
            </c:extLst>
          </c:dPt>
          <c:dPt>
            <c:idx val="15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D-614A-A44C-A814-BE2983A0251D}"/>
              </c:ext>
            </c:extLst>
          </c:dPt>
          <c:dPt>
            <c:idx val="15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0F-614A-A44C-A814-BE2983A0251D}"/>
              </c:ext>
            </c:extLst>
          </c:dPt>
          <c:dPt>
            <c:idx val="16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1-614A-A44C-A814-BE2983A0251D}"/>
              </c:ext>
            </c:extLst>
          </c:dPt>
          <c:dPt>
            <c:idx val="16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3-614A-A44C-A814-BE2983A0251D}"/>
              </c:ext>
            </c:extLst>
          </c:dPt>
          <c:dPt>
            <c:idx val="16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5-614A-A44C-A814-BE2983A0251D}"/>
              </c:ext>
            </c:extLst>
          </c:dPt>
          <c:dPt>
            <c:idx val="16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7-614A-A44C-A814-BE2983A0251D}"/>
              </c:ext>
            </c:extLst>
          </c:dPt>
          <c:dPt>
            <c:idx val="16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9-614A-A44C-A814-BE2983A0251D}"/>
              </c:ext>
            </c:extLst>
          </c:dPt>
          <c:dPt>
            <c:idx val="16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B-614A-A44C-A814-BE2983A0251D}"/>
              </c:ext>
            </c:extLst>
          </c:dPt>
          <c:dPt>
            <c:idx val="16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D-614A-A44C-A814-BE2983A0251D}"/>
              </c:ext>
            </c:extLst>
          </c:dPt>
          <c:dPt>
            <c:idx val="16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1F-614A-A44C-A814-BE2983A0251D}"/>
              </c:ext>
            </c:extLst>
          </c:dPt>
          <c:dPt>
            <c:idx val="16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1-614A-A44C-A814-BE2983A0251D}"/>
              </c:ext>
            </c:extLst>
          </c:dPt>
          <c:dPt>
            <c:idx val="16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3-614A-A44C-A814-BE2983A0251D}"/>
              </c:ext>
            </c:extLst>
          </c:dPt>
          <c:dPt>
            <c:idx val="17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5-614A-A44C-A814-BE2983A0251D}"/>
              </c:ext>
            </c:extLst>
          </c:dPt>
          <c:dPt>
            <c:idx val="17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7-614A-A44C-A814-BE2983A0251D}"/>
              </c:ext>
            </c:extLst>
          </c:dPt>
          <c:dPt>
            <c:idx val="17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9-614A-A44C-A814-BE2983A0251D}"/>
              </c:ext>
            </c:extLst>
          </c:dPt>
          <c:dPt>
            <c:idx val="17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B-614A-A44C-A814-BE2983A0251D}"/>
              </c:ext>
            </c:extLst>
          </c:dPt>
          <c:dPt>
            <c:idx val="17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D-614A-A44C-A814-BE2983A0251D}"/>
              </c:ext>
            </c:extLst>
          </c:dPt>
          <c:dPt>
            <c:idx val="17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2F-614A-A44C-A814-BE2983A0251D}"/>
              </c:ext>
            </c:extLst>
          </c:dPt>
          <c:dPt>
            <c:idx val="17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1-614A-A44C-A814-BE2983A0251D}"/>
              </c:ext>
            </c:extLst>
          </c:dPt>
          <c:dPt>
            <c:idx val="17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3-614A-A44C-A814-BE2983A0251D}"/>
              </c:ext>
            </c:extLst>
          </c:dPt>
          <c:dPt>
            <c:idx val="17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5-614A-A44C-A814-BE2983A0251D}"/>
              </c:ext>
            </c:extLst>
          </c:dPt>
          <c:dPt>
            <c:idx val="17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7-614A-A44C-A814-BE2983A0251D}"/>
              </c:ext>
            </c:extLst>
          </c:dPt>
          <c:dPt>
            <c:idx val="19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9-614A-A44C-A814-BE2983A0251D}"/>
              </c:ext>
            </c:extLst>
          </c:dPt>
          <c:dPt>
            <c:idx val="19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B-614A-A44C-A814-BE2983A0251D}"/>
              </c:ext>
            </c:extLst>
          </c:dPt>
          <c:dPt>
            <c:idx val="19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D-614A-A44C-A814-BE2983A0251D}"/>
              </c:ext>
            </c:extLst>
          </c:dPt>
          <c:dPt>
            <c:idx val="19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3F-614A-A44C-A814-BE2983A0251D}"/>
              </c:ext>
            </c:extLst>
          </c:dPt>
          <c:dPt>
            <c:idx val="19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1-614A-A44C-A814-BE2983A0251D}"/>
              </c:ext>
            </c:extLst>
          </c:dPt>
          <c:dPt>
            <c:idx val="19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3-614A-A44C-A814-BE2983A0251D}"/>
              </c:ext>
            </c:extLst>
          </c:dPt>
          <c:dPt>
            <c:idx val="198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5-614A-A44C-A814-BE2983A0251D}"/>
              </c:ext>
            </c:extLst>
          </c:dPt>
          <c:dPt>
            <c:idx val="199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7-614A-A44C-A814-BE2983A0251D}"/>
              </c:ext>
            </c:extLst>
          </c:dPt>
          <c:dPt>
            <c:idx val="20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9-614A-A44C-A814-BE2983A0251D}"/>
              </c:ext>
            </c:extLst>
          </c:dPt>
          <c:dPt>
            <c:idx val="20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B-614A-A44C-A814-BE2983A0251D}"/>
              </c:ext>
            </c:extLst>
          </c:dPt>
          <c:dPt>
            <c:idx val="20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D-614A-A44C-A814-BE2983A0251D}"/>
              </c:ext>
            </c:extLst>
          </c:dPt>
          <c:dPt>
            <c:idx val="20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4F-614A-A44C-A814-BE2983A0251D}"/>
              </c:ext>
            </c:extLst>
          </c:dPt>
          <c:dPt>
            <c:idx val="20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1-614A-A44C-A814-BE2983A0251D}"/>
              </c:ext>
            </c:extLst>
          </c:dPt>
          <c:dPt>
            <c:idx val="20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3-614A-A44C-A814-BE2983A0251D}"/>
              </c:ext>
            </c:extLst>
          </c:dPt>
          <c:dPt>
            <c:idx val="20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5-614A-A44C-A814-BE2983A0251D}"/>
              </c:ext>
            </c:extLst>
          </c:dPt>
          <c:dPt>
            <c:idx val="20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7-614A-A44C-A814-BE2983A0251D}"/>
              </c:ext>
            </c:extLst>
          </c:dPt>
          <c:dPt>
            <c:idx val="208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9-614A-A44C-A814-BE2983A0251D}"/>
              </c:ext>
            </c:extLst>
          </c:dPt>
          <c:dPt>
            <c:idx val="20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B-614A-A44C-A814-BE2983A0251D}"/>
              </c:ext>
            </c:extLst>
          </c:dPt>
          <c:dPt>
            <c:idx val="2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D-614A-A44C-A814-BE2983A0251D}"/>
              </c:ext>
            </c:extLst>
          </c:dPt>
          <c:dPt>
            <c:idx val="21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5F-614A-A44C-A814-BE2983A0251D}"/>
              </c:ext>
            </c:extLst>
          </c:dPt>
          <c:dPt>
            <c:idx val="2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1-614A-A44C-A814-BE2983A0251D}"/>
              </c:ext>
            </c:extLst>
          </c:dPt>
          <c:dPt>
            <c:idx val="21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3-614A-A44C-A814-BE2983A0251D}"/>
              </c:ext>
            </c:extLst>
          </c:dPt>
          <c:dPt>
            <c:idx val="21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5-614A-A44C-A814-BE2983A0251D}"/>
              </c:ext>
            </c:extLst>
          </c:dPt>
          <c:dPt>
            <c:idx val="2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7-614A-A44C-A814-BE2983A0251D}"/>
              </c:ext>
            </c:extLst>
          </c:dPt>
          <c:dPt>
            <c:idx val="21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9-614A-A44C-A814-BE2983A0251D}"/>
              </c:ext>
            </c:extLst>
          </c:dPt>
          <c:dPt>
            <c:idx val="21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B-614A-A44C-A814-BE2983A0251D}"/>
              </c:ext>
            </c:extLst>
          </c:dPt>
          <c:dPt>
            <c:idx val="21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D-614A-A44C-A814-BE2983A0251D}"/>
              </c:ext>
            </c:extLst>
          </c:dPt>
          <c:dPt>
            <c:idx val="21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6F-614A-A44C-A814-BE2983A0251D}"/>
              </c:ext>
            </c:extLst>
          </c:dPt>
          <c:dPt>
            <c:idx val="22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1-614A-A44C-A814-BE2983A0251D}"/>
              </c:ext>
            </c:extLst>
          </c:dPt>
          <c:dPt>
            <c:idx val="22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3-614A-A44C-A814-BE2983A0251D}"/>
              </c:ext>
            </c:extLst>
          </c:dPt>
          <c:dPt>
            <c:idx val="22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5-614A-A44C-A814-BE2983A0251D}"/>
              </c:ext>
            </c:extLst>
          </c:dPt>
          <c:dPt>
            <c:idx val="22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7-614A-A44C-A814-BE2983A0251D}"/>
              </c:ext>
            </c:extLst>
          </c:dPt>
          <c:dPt>
            <c:idx val="22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9-614A-A44C-A814-BE2983A0251D}"/>
              </c:ext>
            </c:extLst>
          </c:dPt>
          <c:dPt>
            <c:idx val="22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B-614A-A44C-A814-BE2983A0251D}"/>
              </c:ext>
            </c:extLst>
          </c:dPt>
          <c:dPt>
            <c:idx val="22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D-614A-A44C-A814-BE2983A0251D}"/>
              </c:ext>
            </c:extLst>
          </c:dPt>
          <c:dPt>
            <c:idx val="22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7F-614A-A44C-A814-BE2983A0251D}"/>
              </c:ext>
            </c:extLst>
          </c:dPt>
          <c:dPt>
            <c:idx val="24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1-614A-A44C-A814-BE2983A0251D}"/>
              </c:ext>
            </c:extLst>
          </c:dPt>
          <c:dPt>
            <c:idx val="24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3-614A-A44C-A814-BE2983A0251D}"/>
              </c:ext>
            </c:extLst>
          </c:dPt>
          <c:dPt>
            <c:idx val="24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5-614A-A44C-A814-BE2983A0251D}"/>
              </c:ext>
            </c:extLst>
          </c:dPt>
          <c:dPt>
            <c:idx val="24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7-614A-A44C-A814-BE2983A0251D}"/>
              </c:ext>
            </c:extLst>
          </c:dPt>
          <c:dPt>
            <c:idx val="24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9-614A-A44C-A814-BE2983A0251D}"/>
              </c:ext>
            </c:extLst>
          </c:dPt>
          <c:dPt>
            <c:idx val="24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18B-614A-A44C-A814-BE2983A0251D}"/>
              </c:ext>
            </c:extLst>
          </c:dPt>
          <c:trendline>
            <c:name>600000</c:name>
            <c:spPr>
              <a:ln>
                <a:noFill/>
              </a:ln>
            </c:spPr>
            <c:trendlineType val="linear"/>
            <c:dispRSqr val="0"/>
            <c:dispEq val="0"/>
          </c:trendline>
          <c:cat>
            <c:numRef>
              <c:f>Sheet1!$A$74:$A$319</c:f>
              <c:numCache>
                <c:formatCode>mmm\-yy</c:formatCode>
                <c:ptCount val="246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  <c:pt idx="156">
                  <c:v>43466</c:v>
                </c:pt>
                <c:pt idx="157">
                  <c:v>43497</c:v>
                </c:pt>
                <c:pt idx="158">
                  <c:v>43525</c:v>
                </c:pt>
                <c:pt idx="159">
                  <c:v>43556</c:v>
                </c:pt>
                <c:pt idx="160">
                  <c:v>43586</c:v>
                </c:pt>
                <c:pt idx="161">
                  <c:v>43617</c:v>
                </c:pt>
                <c:pt idx="162">
                  <c:v>43647</c:v>
                </c:pt>
                <c:pt idx="163">
                  <c:v>43678</c:v>
                </c:pt>
                <c:pt idx="164">
                  <c:v>43709</c:v>
                </c:pt>
                <c:pt idx="165">
                  <c:v>43739</c:v>
                </c:pt>
                <c:pt idx="166">
                  <c:v>43770</c:v>
                </c:pt>
                <c:pt idx="167">
                  <c:v>43800</c:v>
                </c:pt>
                <c:pt idx="168">
                  <c:v>43831</c:v>
                </c:pt>
                <c:pt idx="169">
                  <c:v>43862</c:v>
                </c:pt>
                <c:pt idx="170">
                  <c:v>43891</c:v>
                </c:pt>
                <c:pt idx="171">
                  <c:v>43922</c:v>
                </c:pt>
                <c:pt idx="172">
                  <c:v>43952</c:v>
                </c:pt>
                <c:pt idx="173">
                  <c:v>43983</c:v>
                </c:pt>
                <c:pt idx="174">
                  <c:v>44013</c:v>
                </c:pt>
                <c:pt idx="175">
                  <c:v>44044</c:v>
                </c:pt>
                <c:pt idx="176">
                  <c:v>44075</c:v>
                </c:pt>
                <c:pt idx="177">
                  <c:v>44105</c:v>
                </c:pt>
                <c:pt idx="178">
                  <c:v>44136</c:v>
                </c:pt>
                <c:pt idx="179">
                  <c:v>44166</c:v>
                </c:pt>
                <c:pt idx="180">
                  <c:v>44197</c:v>
                </c:pt>
                <c:pt idx="181">
                  <c:v>44228</c:v>
                </c:pt>
                <c:pt idx="182">
                  <c:v>44256</c:v>
                </c:pt>
                <c:pt idx="183">
                  <c:v>44287</c:v>
                </c:pt>
                <c:pt idx="184">
                  <c:v>44317</c:v>
                </c:pt>
                <c:pt idx="185">
                  <c:v>44348</c:v>
                </c:pt>
                <c:pt idx="186">
                  <c:v>44378</c:v>
                </c:pt>
                <c:pt idx="187">
                  <c:v>44409</c:v>
                </c:pt>
                <c:pt idx="188">
                  <c:v>44440</c:v>
                </c:pt>
                <c:pt idx="189">
                  <c:v>44470</c:v>
                </c:pt>
                <c:pt idx="190">
                  <c:v>44501</c:v>
                </c:pt>
                <c:pt idx="191">
                  <c:v>44531</c:v>
                </c:pt>
                <c:pt idx="192">
                  <c:v>44562</c:v>
                </c:pt>
                <c:pt idx="193">
                  <c:v>44593</c:v>
                </c:pt>
                <c:pt idx="194">
                  <c:v>44621</c:v>
                </c:pt>
                <c:pt idx="195">
                  <c:v>44652</c:v>
                </c:pt>
                <c:pt idx="196">
                  <c:v>44682</c:v>
                </c:pt>
                <c:pt idx="197">
                  <c:v>44713</c:v>
                </c:pt>
                <c:pt idx="198">
                  <c:v>44743</c:v>
                </c:pt>
                <c:pt idx="199">
                  <c:v>44774</c:v>
                </c:pt>
                <c:pt idx="200">
                  <c:v>44805</c:v>
                </c:pt>
                <c:pt idx="201">
                  <c:v>44835</c:v>
                </c:pt>
                <c:pt idx="202">
                  <c:v>44866</c:v>
                </c:pt>
                <c:pt idx="203">
                  <c:v>44896</c:v>
                </c:pt>
                <c:pt idx="204">
                  <c:v>44927</c:v>
                </c:pt>
                <c:pt idx="205">
                  <c:v>44958</c:v>
                </c:pt>
                <c:pt idx="206">
                  <c:v>44986</c:v>
                </c:pt>
                <c:pt idx="207">
                  <c:v>45017</c:v>
                </c:pt>
                <c:pt idx="208">
                  <c:v>45047</c:v>
                </c:pt>
                <c:pt idx="209">
                  <c:v>45078</c:v>
                </c:pt>
                <c:pt idx="210">
                  <c:v>45108</c:v>
                </c:pt>
                <c:pt idx="211">
                  <c:v>45139</c:v>
                </c:pt>
                <c:pt idx="212">
                  <c:v>45170</c:v>
                </c:pt>
                <c:pt idx="213">
                  <c:v>45200</c:v>
                </c:pt>
                <c:pt idx="214">
                  <c:v>45231</c:v>
                </c:pt>
                <c:pt idx="215">
                  <c:v>45261</c:v>
                </c:pt>
                <c:pt idx="216">
                  <c:v>45292</c:v>
                </c:pt>
                <c:pt idx="217">
                  <c:v>45323</c:v>
                </c:pt>
                <c:pt idx="218">
                  <c:v>45352</c:v>
                </c:pt>
                <c:pt idx="219">
                  <c:v>45383</c:v>
                </c:pt>
                <c:pt idx="220">
                  <c:v>45413</c:v>
                </c:pt>
                <c:pt idx="221">
                  <c:v>45444</c:v>
                </c:pt>
                <c:pt idx="222">
                  <c:v>45474</c:v>
                </c:pt>
                <c:pt idx="223">
                  <c:v>45505</c:v>
                </c:pt>
                <c:pt idx="224">
                  <c:v>45536</c:v>
                </c:pt>
                <c:pt idx="225">
                  <c:v>45566</c:v>
                </c:pt>
                <c:pt idx="226">
                  <c:v>45597</c:v>
                </c:pt>
                <c:pt idx="227">
                  <c:v>45627</c:v>
                </c:pt>
                <c:pt idx="228">
                  <c:v>45658</c:v>
                </c:pt>
                <c:pt idx="229">
                  <c:v>45689</c:v>
                </c:pt>
                <c:pt idx="230">
                  <c:v>45717</c:v>
                </c:pt>
                <c:pt idx="231">
                  <c:v>45748</c:v>
                </c:pt>
                <c:pt idx="232">
                  <c:v>45778</c:v>
                </c:pt>
                <c:pt idx="233">
                  <c:v>45809</c:v>
                </c:pt>
                <c:pt idx="234">
                  <c:v>45839</c:v>
                </c:pt>
                <c:pt idx="235">
                  <c:v>45870</c:v>
                </c:pt>
                <c:pt idx="236">
                  <c:v>45901</c:v>
                </c:pt>
                <c:pt idx="237">
                  <c:v>45931</c:v>
                </c:pt>
                <c:pt idx="238">
                  <c:v>45962</c:v>
                </c:pt>
                <c:pt idx="239">
                  <c:v>45992</c:v>
                </c:pt>
                <c:pt idx="240">
                  <c:v>46023</c:v>
                </c:pt>
                <c:pt idx="241">
                  <c:v>46054</c:v>
                </c:pt>
                <c:pt idx="242">
                  <c:v>46082</c:v>
                </c:pt>
                <c:pt idx="243">
                  <c:v>46113</c:v>
                </c:pt>
                <c:pt idx="244">
                  <c:v>46143</c:v>
                </c:pt>
                <c:pt idx="245">
                  <c:v>46174</c:v>
                </c:pt>
              </c:numCache>
            </c:numRef>
          </c:cat>
          <c:val>
            <c:numRef>
              <c:f>Sheet1!$B$74:$B$319</c:f>
              <c:numCache>
                <c:formatCode>_("$"* #,##0_);_("$"* \(#,##0\);_("$"* "-"??_);_(@_)</c:formatCode>
                <c:ptCount val="246"/>
                <c:pt idx="0">
                  <c:v>549460</c:v>
                </c:pt>
                <c:pt idx="1">
                  <c:v>534400</c:v>
                </c:pt>
                <c:pt idx="2">
                  <c:v>562130</c:v>
                </c:pt>
                <c:pt idx="3">
                  <c:v>562820</c:v>
                </c:pt>
                <c:pt idx="4">
                  <c:v>563860</c:v>
                </c:pt>
                <c:pt idx="5">
                  <c:v>575850</c:v>
                </c:pt>
                <c:pt idx="6">
                  <c:v>567860</c:v>
                </c:pt>
                <c:pt idx="7">
                  <c:v>577300</c:v>
                </c:pt>
                <c:pt idx="8">
                  <c:v>557150</c:v>
                </c:pt>
                <c:pt idx="9">
                  <c:v>552020</c:v>
                </c:pt>
                <c:pt idx="10">
                  <c:v>554500</c:v>
                </c:pt>
                <c:pt idx="11">
                  <c:v>569350</c:v>
                </c:pt>
                <c:pt idx="12">
                  <c:v>551220</c:v>
                </c:pt>
                <c:pt idx="13">
                  <c:v>554280</c:v>
                </c:pt>
                <c:pt idx="14">
                  <c:v>582930</c:v>
                </c:pt>
                <c:pt idx="15">
                  <c:v>594110</c:v>
                </c:pt>
                <c:pt idx="16">
                  <c:v>594530</c:v>
                </c:pt>
                <c:pt idx="17">
                  <c:v>591280</c:v>
                </c:pt>
                <c:pt idx="18">
                  <c:v>587560</c:v>
                </c:pt>
                <c:pt idx="19">
                  <c:v>588760</c:v>
                </c:pt>
                <c:pt idx="20">
                  <c:v>535760</c:v>
                </c:pt>
                <c:pt idx="21">
                  <c:v>501730</c:v>
                </c:pt>
                <c:pt idx="22">
                  <c:v>490511</c:v>
                </c:pt>
                <c:pt idx="23">
                  <c:v>480820</c:v>
                </c:pt>
                <c:pt idx="24">
                  <c:v>427200</c:v>
                </c:pt>
                <c:pt idx="25">
                  <c:v>418260</c:v>
                </c:pt>
                <c:pt idx="26">
                  <c:v>414520</c:v>
                </c:pt>
                <c:pt idx="27">
                  <c:v>404590</c:v>
                </c:pt>
                <c:pt idx="28">
                  <c:v>386620</c:v>
                </c:pt>
                <c:pt idx="29">
                  <c:v>373100</c:v>
                </c:pt>
                <c:pt idx="30">
                  <c:v>355000</c:v>
                </c:pt>
                <c:pt idx="31">
                  <c:v>352730</c:v>
                </c:pt>
                <c:pt idx="32">
                  <c:v>319310</c:v>
                </c:pt>
                <c:pt idx="33">
                  <c:v>307210</c:v>
                </c:pt>
                <c:pt idx="34">
                  <c:v>287880</c:v>
                </c:pt>
                <c:pt idx="35">
                  <c:v>283060</c:v>
                </c:pt>
                <c:pt idx="36">
                  <c:v>249960</c:v>
                </c:pt>
                <c:pt idx="37">
                  <c:v>245230</c:v>
                </c:pt>
                <c:pt idx="38">
                  <c:v>249790</c:v>
                </c:pt>
                <c:pt idx="39">
                  <c:v>253110</c:v>
                </c:pt>
                <c:pt idx="40">
                  <c:v>263440</c:v>
                </c:pt>
                <c:pt idx="41">
                  <c:v>274640</c:v>
                </c:pt>
                <c:pt idx="42">
                  <c:v>285310</c:v>
                </c:pt>
                <c:pt idx="43">
                  <c:v>293400</c:v>
                </c:pt>
                <c:pt idx="44">
                  <c:v>296610</c:v>
                </c:pt>
                <c:pt idx="45">
                  <c:v>297500</c:v>
                </c:pt>
                <c:pt idx="46">
                  <c:v>304550</c:v>
                </c:pt>
                <c:pt idx="47">
                  <c:v>306860</c:v>
                </c:pt>
                <c:pt idx="48">
                  <c:v>284600</c:v>
                </c:pt>
                <c:pt idx="49">
                  <c:v>279850</c:v>
                </c:pt>
                <c:pt idx="50">
                  <c:v>300090</c:v>
                </c:pt>
                <c:pt idx="51">
                  <c:v>307000</c:v>
                </c:pt>
                <c:pt idx="52">
                  <c:v>327460</c:v>
                </c:pt>
                <c:pt idx="53">
                  <c:v>313890</c:v>
                </c:pt>
                <c:pt idx="54">
                  <c:v>318550</c:v>
                </c:pt>
                <c:pt idx="55">
                  <c:v>320860</c:v>
                </c:pt>
                <c:pt idx="56">
                  <c:v>313460</c:v>
                </c:pt>
                <c:pt idx="57">
                  <c:v>305150</c:v>
                </c:pt>
                <c:pt idx="58">
                  <c:v>296480</c:v>
                </c:pt>
                <c:pt idx="59">
                  <c:v>304770</c:v>
                </c:pt>
                <c:pt idx="60">
                  <c:v>279220</c:v>
                </c:pt>
                <c:pt idx="61">
                  <c:v>271370</c:v>
                </c:pt>
                <c:pt idx="62">
                  <c:v>286550</c:v>
                </c:pt>
                <c:pt idx="63">
                  <c:v>294140</c:v>
                </c:pt>
                <c:pt idx="64">
                  <c:v>292850</c:v>
                </c:pt>
                <c:pt idx="65">
                  <c:v>296410</c:v>
                </c:pt>
                <c:pt idx="66">
                  <c:v>296160</c:v>
                </c:pt>
                <c:pt idx="67">
                  <c:v>297660</c:v>
                </c:pt>
                <c:pt idx="68">
                  <c:v>288700</c:v>
                </c:pt>
                <c:pt idx="69">
                  <c:v>277450</c:v>
                </c:pt>
                <c:pt idx="70">
                  <c:v>279910</c:v>
                </c:pt>
                <c:pt idx="71">
                  <c:v>288950</c:v>
                </c:pt>
                <c:pt idx="72">
                  <c:v>271490</c:v>
                </c:pt>
                <c:pt idx="73">
                  <c:v>268810</c:v>
                </c:pt>
                <c:pt idx="74">
                  <c:v>295630</c:v>
                </c:pt>
                <c:pt idx="75">
                  <c:v>312500</c:v>
                </c:pt>
                <c:pt idx="76">
                  <c:v>316460</c:v>
                </c:pt>
                <c:pt idx="77">
                  <c:v>320990</c:v>
                </c:pt>
                <c:pt idx="78">
                  <c:v>334220</c:v>
                </c:pt>
                <c:pt idx="79">
                  <c:v>343800</c:v>
                </c:pt>
                <c:pt idx="80">
                  <c:v>344760</c:v>
                </c:pt>
                <c:pt idx="81">
                  <c:v>340910</c:v>
                </c:pt>
                <c:pt idx="82">
                  <c:v>345560</c:v>
                </c:pt>
                <c:pt idx="83">
                  <c:v>365840</c:v>
                </c:pt>
                <c:pt idx="84">
                  <c:v>336650</c:v>
                </c:pt>
                <c:pt idx="85">
                  <c:v>333180.31969510973</c:v>
                </c:pt>
                <c:pt idx="86">
                  <c:v>379000</c:v>
                </c:pt>
                <c:pt idx="87">
                  <c:v>402830</c:v>
                </c:pt>
                <c:pt idx="88">
                  <c:v>417140</c:v>
                </c:pt>
                <c:pt idx="89">
                  <c:v>428700</c:v>
                </c:pt>
                <c:pt idx="90">
                  <c:v>433740</c:v>
                </c:pt>
                <c:pt idx="91">
                  <c:v>441010</c:v>
                </c:pt>
                <c:pt idx="92">
                  <c:v>428900</c:v>
                </c:pt>
                <c:pt idx="93">
                  <c:v>427540</c:v>
                </c:pt>
                <c:pt idx="94">
                  <c:v>423090</c:v>
                </c:pt>
                <c:pt idx="95">
                  <c:v>438790</c:v>
                </c:pt>
                <c:pt idx="96">
                  <c:v>412820</c:v>
                </c:pt>
                <c:pt idx="97">
                  <c:v>406460</c:v>
                </c:pt>
                <c:pt idx="98">
                  <c:v>437100</c:v>
                </c:pt>
                <c:pt idx="99">
                  <c:v>448720</c:v>
                </c:pt>
                <c:pt idx="100">
                  <c:v>465470</c:v>
                </c:pt>
                <c:pt idx="101">
                  <c:v>457700</c:v>
                </c:pt>
                <c:pt idx="102">
                  <c:v>463330</c:v>
                </c:pt>
                <c:pt idx="103">
                  <c:v>481250</c:v>
                </c:pt>
                <c:pt idx="104">
                  <c:v>462380</c:v>
                </c:pt>
                <c:pt idx="105">
                  <c:v>450460</c:v>
                </c:pt>
                <c:pt idx="106">
                  <c:v>444629.86574480293</c:v>
                </c:pt>
                <c:pt idx="107">
                  <c:v>453270</c:v>
                </c:pt>
                <c:pt idx="108">
                  <c:v>428980</c:v>
                </c:pt>
                <c:pt idx="109">
                  <c:v>429930</c:v>
                </c:pt>
                <c:pt idx="110">
                  <c:v>464640</c:v>
                </c:pt>
                <c:pt idx="111">
                  <c:v>484370</c:v>
                </c:pt>
                <c:pt idx="112">
                  <c:v>489190</c:v>
                </c:pt>
                <c:pt idx="113">
                  <c:v>492320</c:v>
                </c:pt>
                <c:pt idx="114">
                  <c:v>490780</c:v>
                </c:pt>
                <c:pt idx="115">
                  <c:v>497520</c:v>
                </c:pt>
                <c:pt idx="116">
                  <c:v>482150</c:v>
                </c:pt>
                <c:pt idx="117">
                  <c:v>478780</c:v>
                </c:pt>
                <c:pt idx="118">
                  <c:v>478140</c:v>
                </c:pt>
                <c:pt idx="119">
                  <c:v>489770</c:v>
                </c:pt>
                <c:pt idx="120">
                  <c:v>467160</c:v>
                </c:pt>
                <c:pt idx="121">
                  <c:v>444780</c:v>
                </c:pt>
                <c:pt idx="122">
                  <c:v>484120</c:v>
                </c:pt>
                <c:pt idx="123">
                  <c:v>509240</c:v>
                </c:pt>
                <c:pt idx="124">
                  <c:v>519930</c:v>
                </c:pt>
                <c:pt idx="125">
                  <c:v>518980</c:v>
                </c:pt>
                <c:pt idx="126">
                  <c:v>511420</c:v>
                </c:pt>
                <c:pt idx="127">
                  <c:v>527490</c:v>
                </c:pt>
                <c:pt idx="128">
                  <c:v>516450</c:v>
                </c:pt>
                <c:pt idx="129">
                  <c:v>515170</c:v>
                </c:pt>
                <c:pt idx="130">
                  <c:v>502490</c:v>
                </c:pt>
                <c:pt idx="131">
                  <c:v>510560</c:v>
                </c:pt>
                <c:pt idx="132">
                  <c:v>491840</c:v>
                </c:pt>
                <c:pt idx="133">
                  <c:v>480270</c:v>
                </c:pt>
                <c:pt idx="134">
                  <c:v>518600</c:v>
                </c:pt>
                <c:pt idx="135">
                  <c:v>537950</c:v>
                </c:pt>
                <c:pt idx="136">
                  <c:v>550240</c:v>
                </c:pt>
                <c:pt idx="137">
                  <c:v>555420</c:v>
                </c:pt>
                <c:pt idx="138">
                  <c:v>549470</c:v>
                </c:pt>
                <c:pt idx="139">
                  <c:v>565320</c:v>
                </c:pt>
                <c:pt idx="140">
                  <c:v>555400</c:v>
                </c:pt>
                <c:pt idx="141">
                  <c:v>546430</c:v>
                </c:pt>
                <c:pt idx="142">
                  <c:v>546820</c:v>
                </c:pt>
                <c:pt idx="143">
                  <c:v>549550</c:v>
                </c:pt>
                <c:pt idx="144">
                  <c:v>527780</c:v>
                </c:pt>
                <c:pt idx="145">
                  <c:v>522440</c:v>
                </c:pt>
                <c:pt idx="146">
                  <c:v>564820</c:v>
                </c:pt>
                <c:pt idx="147">
                  <c:v>584460</c:v>
                </c:pt>
                <c:pt idx="148">
                  <c:v>600860</c:v>
                </c:pt>
                <c:pt idx="149">
                  <c:v>601910</c:v>
                </c:pt>
                <c:pt idx="150">
                  <c:v>591230</c:v>
                </c:pt>
                <c:pt idx="151">
                  <c:v>595920</c:v>
                </c:pt>
                <c:pt idx="152">
                  <c:v>578420</c:v>
                </c:pt>
                <c:pt idx="153">
                  <c:v>571070</c:v>
                </c:pt>
                <c:pt idx="154">
                  <c:v>554240</c:v>
                </c:pt>
                <c:pt idx="155">
                  <c:v>557740</c:v>
                </c:pt>
                <c:pt idx="156">
                  <c:v>536830</c:v>
                </c:pt>
                <c:pt idx="157">
                  <c:v>534120</c:v>
                </c:pt>
                <c:pt idx="158">
                  <c:v>565740</c:v>
                </c:pt>
                <c:pt idx="159">
                  <c:v>603030</c:v>
                </c:pt>
                <c:pt idx="160">
                  <c:v>610940</c:v>
                </c:pt>
                <c:pt idx="161">
                  <c:v>610720</c:v>
                </c:pt>
                <c:pt idx="162">
                  <c:v>607990</c:v>
                </c:pt>
                <c:pt idx="163">
                  <c:v>617410</c:v>
                </c:pt>
                <c:pt idx="164">
                  <c:v>605680</c:v>
                </c:pt>
                <c:pt idx="165">
                  <c:v>605280</c:v>
                </c:pt>
                <c:pt idx="166">
                  <c:v>589770</c:v>
                </c:pt>
                <c:pt idx="167">
                  <c:v>614880</c:v>
                </c:pt>
                <c:pt idx="168">
                  <c:v>575160</c:v>
                </c:pt>
                <c:pt idx="169">
                  <c:v>579770</c:v>
                </c:pt>
                <c:pt idx="170">
                  <c:v>612440</c:v>
                </c:pt>
                <c:pt idx="171">
                  <c:v>606410</c:v>
                </c:pt>
                <c:pt idx="172">
                  <c:v>588070</c:v>
                </c:pt>
                <c:pt idx="173">
                  <c:v>626170</c:v>
                </c:pt>
                <c:pt idx="174">
                  <c:v>666320</c:v>
                </c:pt>
                <c:pt idx="175">
                  <c:v>706900</c:v>
                </c:pt>
                <c:pt idx="176">
                  <c:v>712430</c:v>
                </c:pt>
                <c:pt idx="177">
                  <c:v>711300</c:v>
                </c:pt>
                <c:pt idx="178">
                  <c:v>698980</c:v>
                </c:pt>
                <c:pt idx="179">
                  <c:v>717930</c:v>
                </c:pt>
                <c:pt idx="180">
                  <c:v>700150</c:v>
                </c:pt>
                <c:pt idx="181">
                  <c:v>699720</c:v>
                </c:pt>
                <c:pt idx="182">
                  <c:v>759890</c:v>
                </c:pt>
                <c:pt idx="183">
                  <c:v>808410</c:v>
                </c:pt>
                <c:pt idx="184">
                  <c:v>813820</c:v>
                </c:pt>
                <c:pt idx="185">
                  <c:v>817290</c:v>
                </c:pt>
                <c:pt idx="186">
                  <c:v>808660</c:v>
                </c:pt>
                <c:pt idx="187">
                  <c:v>825340</c:v>
                </c:pt>
                <c:pt idx="188">
                  <c:v>806060</c:v>
                </c:pt>
                <c:pt idx="189">
                  <c:v>796450</c:v>
                </c:pt>
                <c:pt idx="190">
                  <c:v>779980</c:v>
                </c:pt>
                <c:pt idx="191">
                  <c:v>795430</c:v>
                </c:pt>
                <c:pt idx="192">
                  <c:v>767280</c:v>
                </c:pt>
                <c:pt idx="193">
                  <c:v>772370</c:v>
                </c:pt>
                <c:pt idx="194">
                  <c:v>850540</c:v>
                </c:pt>
                <c:pt idx="195">
                  <c:v>876730</c:v>
                </c:pt>
                <c:pt idx="196">
                  <c:v>892400</c:v>
                </c:pt>
                <c:pt idx="197">
                  <c:v>857600</c:v>
                </c:pt>
                <c:pt idx="198">
                  <c:v>830930</c:v>
                </c:pt>
                <c:pt idx="199">
                  <c:v>834690</c:v>
                </c:pt>
                <c:pt idx="200">
                  <c:v>816720</c:v>
                </c:pt>
                <c:pt idx="201">
                  <c:v>797840</c:v>
                </c:pt>
                <c:pt idx="202">
                  <c:v>773560</c:v>
                </c:pt>
                <c:pt idx="203">
                  <c:v>770350</c:v>
                </c:pt>
                <c:pt idx="204">
                  <c:v>751420</c:v>
                </c:pt>
                <c:pt idx="205">
                  <c:v>735300</c:v>
                </c:pt>
                <c:pt idx="206">
                  <c:v>793220</c:v>
                </c:pt>
                <c:pt idx="207">
                  <c:v>811520</c:v>
                </c:pt>
                <c:pt idx="208">
                  <c:v>835290</c:v>
                </c:pt>
                <c:pt idx="209">
                  <c:v>837850</c:v>
                </c:pt>
                <c:pt idx="210">
                  <c:v>832520</c:v>
                </c:pt>
                <c:pt idx="211">
                  <c:v>859670</c:v>
                </c:pt>
                <c:pt idx="212">
                  <c:v>843500</c:v>
                </c:pt>
                <c:pt idx="213">
                  <c:v>839990</c:v>
                </c:pt>
                <c:pt idx="214">
                  <c:v>821710</c:v>
                </c:pt>
                <c:pt idx="215">
                  <c:v>819820</c:v>
                </c:pt>
                <c:pt idx="216">
                  <c:v>789480</c:v>
                </c:pt>
                <c:pt idx="217">
                  <c:v>806480</c:v>
                </c:pt>
                <c:pt idx="218">
                  <c:v>854370</c:v>
                </c:pt>
                <c:pt idx="219">
                  <c:v>904010</c:v>
                </c:pt>
                <c:pt idx="220">
                  <c:v>908000</c:v>
                </c:pt>
                <c:pt idx="221">
                  <c:v>900720</c:v>
                </c:pt>
                <c:pt idx="222">
                  <c:v>886420</c:v>
                </c:pt>
                <c:pt idx="223">
                  <c:v>888740</c:v>
                </c:pt>
                <c:pt idx="224">
                  <c:v>868150</c:v>
                </c:pt>
                <c:pt idx="225">
                  <c:v>888740</c:v>
                </c:pt>
                <c:pt idx="226">
                  <c:v>852880</c:v>
                </c:pt>
                <c:pt idx="227">
                  <c:v>861020</c:v>
                </c:pt>
                <c:pt idx="228">
                  <c:v>839130</c:v>
                </c:pt>
                <c:pt idx="229">
                  <c:v>829060</c:v>
                </c:pt>
                <c:pt idx="230">
                  <c:v>885900</c:v>
                </c:pt>
                <c:pt idx="231">
                  <c:v>911400</c:v>
                </c:pt>
                <c:pt idx="232">
                  <c:v>902040</c:v>
                </c:pt>
                <c:pt idx="233">
                  <c:v>901310</c:v>
                </c:pt>
                <c:pt idx="234">
                  <c:v>884050</c:v>
                </c:pt>
                <c:pt idx="235">
                  <c:v>899130</c:v>
                </c:pt>
                <c:pt idx="236">
                  <c:v>883640</c:v>
                </c:pt>
                <c:pt idx="237">
                  <c:v>886960</c:v>
                </c:pt>
                <c:pt idx="238">
                  <c:v>853780</c:v>
                </c:pt>
                <c:pt idx="239">
                  <c:v>850680</c:v>
                </c:pt>
                <c:pt idx="240">
                  <c:v>822630</c:v>
                </c:pt>
                <c:pt idx="241">
                  <c:v>830370</c:v>
                </c:pt>
                <c:pt idx="242">
                  <c:v>889190</c:v>
                </c:pt>
                <c:pt idx="243">
                  <c:v>909410</c:v>
                </c:pt>
                <c:pt idx="244">
                  <c:v>930260</c:v>
                </c:pt>
                <c:pt idx="245">
                  <c:v>904640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18D-614A-A44C-A814-BE2983A02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114489216"/>
        <c:axId val="114490752"/>
      </c:barChart>
      <c:dateAx>
        <c:axId val="11448921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ln>
            <a:solidFill>
              <a:schemeClr val="tx2">
                <a:lumMod val="75000"/>
              </a:schemeClr>
            </a:solidFill>
          </a:ln>
        </c:spPr>
        <c:crossAx val="114490752"/>
        <c:crosses val="autoZero"/>
        <c:auto val="1"/>
        <c:lblOffset val="100"/>
        <c:baseTimeUnit val="months"/>
        <c:majorUnit val="8"/>
        <c:majorTimeUnit val="months"/>
      </c:dateAx>
      <c:valAx>
        <c:axId val="114490752"/>
        <c:scaling>
          <c:orientation val="minMax"/>
        </c:scaling>
        <c:delete val="0"/>
        <c:axPos val="l"/>
        <c:numFmt formatCode="_(&quot;$&quot;* #,##0_);_(&quot;$&quot;* \(#,##0\);_(&quot;$&quot;* &quot;-&quot;??_);_(@_)" sourceLinked="1"/>
        <c:majorTickMark val="out"/>
        <c:minorTickMark val="none"/>
        <c:tickLblPos val="nextTo"/>
        <c:spPr>
          <a:ln>
            <a:solidFill>
              <a:schemeClr val="tx2">
                <a:lumMod val="75000"/>
              </a:schemeClr>
            </a:solidFill>
          </a:ln>
        </c:spPr>
        <c:crossAx val="114489216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>
          <a:solidFill>
            <a:schemeClr val="tx1"/>
          </a:solidFill>
          <a:latin typeface="Century Gothic" panose="020B0502020202020204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0.08456</cdr:x>
      <cdr:y>0.00814</cdr:y>
    </cdr:from>
    <cdr:to>
      <cdr:x>0.9705</cdr:x>
      <cdr:y>0.12171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51205" y="33003"/>
          <a:ext cx="5333977" cy="4663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tIns="0" bIns="0" rtlCol="0" anchor="ctr"/>
        <a:lstStyle xmlns:a="http://schemas.openxmlformats.org/drawingml/2006/main"/>
        <a:p xmlns:a="http://schemas.openxmlformats.org/drawingml/2006/main">
          <a:pPr indent="0" algn="ctr"/>
          <a:r>
            <a:rPr lang="en-US" sz="2400" b="1" dirty="0">
              <a:latin typeface="Arial" panose="020B0604020202020204" pitchFamily="34" charset="0"/>
              <a:cs typeface="Arial" panose="020B0604020202020204" pitchFamily="34" charset="0"/>
            </a:rPr>
            <a:t>THE INDEX OF CONSUMER SENTIMENT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243AA-D15A-7441-AAF5-319867F38229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75565-A882-C945-802D-AD80F54939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2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75565-A882-C945-802D-AD80F54939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0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6508E-B8CA-9950-F431-E52369DA4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BFC416-5898-7580-6F9E-F4C3ADAF7E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C89C6A-C332-103E-90A8-FEA6CDFC5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Source: https://finance.yahoo.com/economy/articles/heres-much-iran-war-costing-094501523.html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7ADB0-B645-08CE-F630-DBCB8C5220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60AAD6-7F72-4341-B7B1-B608805178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887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81D563-72A7-490A-BFE6-9E88A1C6AA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47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755CD-4765-18C0-6291-623D6FA50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F3B43A-FA83-E1A6-7EEC-6EA69350D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24FF1-ADB6-9FF9-96CD-45E14A3F1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Statewide average: Industry filings and regulatory data suggest average property insurance premiums in California will rise by about 7–10% in 2026. Some carriers have already secured significant increases effective into 2026: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Grange Insurance: Up to 40% for certain homeowners policies starting January 2026.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Wawanesa: Around 35% for many policyholders.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Stillwater: About 16% increase.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USAA filing: Seeking a 7.3% increase for 2026, impacting 350,000 customers. Rates could climb much higher for homes in high-risk wildfire zones (e.g., Malibu).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State Farm scenario: If its additional 11% hike request is approved, combined with prior increases, the average policyholder would pay 55% more in 2026 than in 2023, with some high-risk ZIP codes seeing premiums nearly double.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CD065-DA56-8655-952F-8C5AE2375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60AAD6-7F72-4341-B7B1-B6088051787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7722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264BFA-82ED-4E75-B185-84D6880257A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113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F776D-80AC-A8B7-B588-35E107785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139981-21DA-5EC4-6595-B74A4EE8B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83A69B-6C4A-52E6-2D95-2F6655EC0D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C849AF-0A38-ED44-765D-2804BD858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81D563-72A7-490A-BFE6-9E88A1C6AA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07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65C0E-EC70-4F4B-B80E-455619EC8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35530A-479E-3E08-F2B9-5CC9B0B897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A335C-34CA-9971-3689-42D360009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A93A1-F945-F711-12FD-DE8C18862D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81D563-72A7-490A-BFE6-9E88A1C6AA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050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D191F-7435-4B3A-12F4-EC482B16B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DB8F6A-C95A-D3F2-74EB-42A83CB471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98A396-E647-BB8A-8249-98F2CE5E3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AF13D-CA63-4975-FD0D-36E9E67494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60301-7DCB-4910-9D81-3D7BAF0B99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818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DEA4C-8C15-682F-39A8-59C9ED1BB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E1B762-EA2F-77AC-CFDD-18E584906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F99F25-BBE6-F10F-72BF-41265E6540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21BB6-E7BB-2B95-ACC3-A2050C7533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048F0E-59E4-4A86-BE40-E9C41F06D9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153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/>
              <a:t>Every year, C.A.R. puts out a Member Benefits Guide to help you keep track of your member benefits – all 152 of them.</a:t>
            </a:r>
            <a:br>
              <a:rPr lang="en-US" sz="1200"/>
            </a:br>
            <a:endParaRPr lang="en-US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This is a great resource to see everything that C.A.R. has to offer and the full value of your membership in the association</a:t>
            </a:r>
            <a:endParaRPr lang="en-US" sz="1200"/>
          </a:p>
          <a:p>
            <a:pPr marL="0" indent="0">
              <a:buFont typeface="Arial" panose="020B0604020202020204" pitchFamily="34" charset="0"/>
              <a:buNone/>
            </a:pPr>
            <a:endParaRPr lang="en-US" sz="1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/>
              <a:t>You can find the digital pdf of the guide by scanning the QR code on the screen.</a:t>
            </a:r>
            <a:br>
              <a:rPr lang="en-US" sz="1200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3D6473-A85F-402E-9B80-FC9D43AD769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62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347C-E53C-1545-ADD0-DB02710F0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8D5357-2E40-324E-BB4E-4D2254646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C61BA-D3F4-D04F-8B04-46F5AC512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43C34-AE64-C343-8CC2-B703E7F0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12841-9AEB-1E4E-B095-D4CB103F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7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C2C3-D5FB-8F43-BB97-17521D35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E4292-66C9-5843-9A72-1C6B4D5BF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12F27-BBE6-7A47-9F8B-34ED37360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5948D-237F-3F4B-A29A-0C760D60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850A8-B940-DA40-9CCB-D139F685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956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0C9EB-62DF-DA42-AB93-B6E8D07A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28174-B30E-EE49-B010-64B0033B1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FC1C4-689F-1543-BEFE-891B0104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ED1C9-D349-C34F-B772-6799F111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E3EF1-DFDC-114C-A44E-6745CAF8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17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F411-B902-0A4E-B1AC-949A0BB2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E4DBE-857D-484B-8575-ADA0DD8B9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477BA-AD64-E845-8A17-74658B2D4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33ACF-1FAD-0448-9665-191A3EC21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14AD6-2C08-3043-916C-C7CE1838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21169-CE08-4A41-858B-9100D965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614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BAE3-D255-C945-B96E-3F5B3D12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0226B-9006-FB45-BC12-4854D46DE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99A72-6E51-104D-9ECF-9E67E9085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E922AC-EBAF-3445-9F7A-1DFE7C9E2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6198CF-26B6-8F45-89EC-E621220216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369C08-E32B-9243-A920-EF18F1023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3170F-F020-6A4C-B71C-DE428D99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9EB5A-A340-8B49-AEA4-7E553E89D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1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A976-4D88-5D49-BA14-9B693418C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2878EF-444C-FB44-A09D-6EC559A4E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12912F-251D-A842-AC1A-1B6170C77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19240A-4539-1B4B-8915-C1E11EAE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0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66A118-07F7-5646-BD4D-D4608087D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5EBCB8-71A6-EA4F-85DB-D65BB6B3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7244C-9A21-FB42-B9AA-9DEDC64A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11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8C54-D604-5E40-9A20-350039C61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8762B-00B9-9849-8230-C4A65D113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22984-6AC6-6243-B875-485CDFBE6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8B2AD-AC25-2540-B5F7-F8C207FE7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40048-E981-BD4A-BBEE-7E5CB8ADB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4C871B-4763-8845-B9EB-A7C2734B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07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9DCCE-DD86-764A-9EAA-5510CFA1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541955-4B7D-2444-AAD8-D38FBED16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BDD20-08B7-4A4F-9314-4F3455751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86873-3B45-5A49-A020-3DC6070C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1EE45-2F93-AE40-A0E7-E74985D20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59C76-8E99-7A4D-9ACC-D9AFCCE0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95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A744F-0183-C842-A2A4-50196B0A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5AE75-0E39-EF45-A94C-B1BEA1C19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447C3-AC75-CB49-94BF-E50B90893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DAAF9-16EC-7D45-BF27-DD2A26F1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72C11-1DE3-4A4F-972E-D827F58E4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71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C4E929-B153-7648-9C51-EBBD464BC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E8B318-FBCB-964A-89D8-44D8973CBD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F5D4C-DA29-BF40-B7D5-87ECA626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12529-E383-C640-BE8C-42DFB059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E0F27-50D0-4F47-97EE-37700DA8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03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347C-E53C-1545-ADD0-DB02710F0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8D5357-2E40-324E-BB4E-4D2254646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C61BA-D3F4-D04F-8B04-46F5AC512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43C34-AE64-C343-8CC2-B703E7F0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12841-9AEB-1E4E-B095-D4CB103F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1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C2C3-D5FB-8F43-BB97-17521D35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E4292-66C9-5843-9A72-1C6B4D5BF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12F27-BBE6-7A47-9F8B-34ED37360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5948D-237F-3F4B-A29A-0C760D60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850A8-B940-DA40-9CCB-D139F685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171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0C9EB-62DF-DA42-AB93-B6E8D07A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28174-B30E-EE49-B010-64B0033B1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FC1C4-689F-1543-BEFE-891B0104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ED1C9-D349-C34F-B772-6799F111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E3EF1-DFDC-114C-A44E-6745CAF8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2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F411-B902-0A4E-B1AC-949A0BB2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E4DBE-857D-484B-8575-ADA0DD8B9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477BA-AD64-E845-8A17-74658B2D4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33ACF-1FAD-0448-9665-191A3EC21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14AD6-2C08-3043-916C-C7CE1838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21169-CE08-4A41-858B-9100D965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69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BAE3-D255-C945-B96E-3F5B3D12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0226B-9006-FB45-BC12-4854D46DE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99A72-6E51-104D-9ECF-9E67E9085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E922AC-EBAF-3445-9F7A-1DFE7C9E2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6198CF-26B6-8F45-89EC-E621220216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369C08-E32B-9243-A920-EF18F1023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3170F-F020-6A4C-B71C-DE428D99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9EB5A-A340-8B49-AEA4-7E553E89D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70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A976-4D88-5D49-BA14-9B693418C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2878EF-444C-FB44-A09D-6EC559A4E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12912F-251D-A842-AC1A-1B6170C77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19240A-4539-1B4B-8915-C1E11EAE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65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66A118-07F7-5646-BD4D-D4608087D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5EBCB8-71A6-EA4F-85DB-D65BB6B3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7244C-9A21-FB42-B9AA-9DEDC64A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79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8C54-D604-5E40-9A20-350039C61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8762B-00B9-9849-8230-C4A65D113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22984-6AC6-6243-B875-485CDFBE6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8B2AD-AC25-2540-B5F7-F8C207FE7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40048-E981-BD4A-BBEE-7E5CB8ADB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4C871B-4763-8845-B9EB-A7C2734B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137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9DCCE-DD86-764A-9EAA-5510CFA1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541955-4B7D-2444-AAD8-D38FBED16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BDD20-08B7-4A4F-9314-4F3455751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86873-3B45-5A49-A020-3DC6070C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1EE45-2F93-AE40-A0E7-E74985D20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59C76-8E99-7A4D-9ACC-D9AFCCE0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9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A744F-0183-C842-A2A4-50196B0A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5AE75-0E39-EF45-A94C-B1BEA1C19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447C3-AC75-CB49-94BF-E50B90893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DAAF9-16EC-7D45-BF27-DD2A26F1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72C11-1DE3-4A4F-972E-D827F58E4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43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C4E929-B153-7648-9C51-EBBD464BC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E8B318-FBCB-964A-89D8-44D8973CBD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F5D4C-DA29-BF40-B7D5-87ECA626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12529-E383-C640-BE8C-42DFB059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E0F27-50D0-4F47-97EE-37700DA8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85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347C-E53C-1545-ADD0-DB02710F02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8D5357-2E40-324E-BB4E-4D22546467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C61BA-D3F4-D04F-8B04-46F5AC512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43C34-AE64-C343-8CC2-B703E7F04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12841-9AEB-1E4E-B095-D4CB103F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199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C2C3-D5FB-8F43-BB97-17521D354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E4292-66C9-5843-9A72-1C6B4D5BF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12F27-BBE6-7A47-9F8B-34ED37360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5948D-237F-3F4B-A29A-0C760D60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850A8-B940-DA40-9CCB-D139F685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489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0C9EB-62DF-DA42-AB93-B6E8D07A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528174-B30E-EE49-B010-64B0033B1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FC1C4-689F-1543-BEFE-891B01047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ED1C9-D349-C34F-B772-6799F111D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E3EF1-DFDC-114C-A44E-6745CAF8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159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F411-B902-0A4E-B1AC-949A0BB2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E4DBE-857D-484B-8575-ADA0DD8B9D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477BA-AD64-E845-8A17-74658B2D4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33ACF-1FAD-0448-9665-191A3EC21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14AD6-2C08-3043-916C-C7CE1838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21169-CE08-4A41-858B-9100D965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1207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0BAE3-D255-C945-B96E-3F5B3D128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0226B-9006-FB45-BC12-4854D46DE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999A72-6E51-104D-9ECF-9E67E90854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E922AC-EBAF-3445-9F7A-1DFE7C9E2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6198CF-26B6-8F45-89EC-E621220216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369C08-E32B-9243-A920-EF18F1023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3170F-F020-6A4C-B71C-DE428D99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9EB5A-A340-8B49-AEA4-7E553E89D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222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CA976-4D88-5D49-BA14-9B693418C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2878EF-444C-FB44-A09D-6EC559A4E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12912F-251D-A842-AC1A-1B6170C77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19240A-4539-1B4B-8915-C1E11EAE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946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66A118-07F7-5646-BD4D-D4608087D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5EBCB8-71A6-EA4F-85DB-D65BB6B3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7244C-9A21-FB42-B9AA-9DEDC64A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100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58C54-D604-5E40-9A20-350039C61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8762B-00B9-9849-8230-C4A65D113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22984-6AC6-6243-B875-485CDFBE6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68B2AD-AC25-2540-B5F7-F8C207FE7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840048-E981-BD4A-BBEE-7E5CB8ADB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4C871B-4763-8845-B9EB-A7C2734B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179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9DCCE-DD86-764A-9EAA-5510CFA16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541955-4B7D-2444-AAD8-D38FBED16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BDD20-08B7-4A4F-9314-4F3455751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86873-3B45-5A49-A020-3DC6070C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C1EE45-2F93-AE40-A0E7-E74985D20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59C76-8E99-7A4D-9ACC-D9AFCCE0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62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A744F-0183-C842-A2A4-50196B0A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15AE75-0E39-EF45-A94C-B1BEA1C19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447C3-AC75-CB49-94BF-E50B90893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DAAF9-16EC-7D45-BF27-DD2A26F1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72C11-1DE3-4A4F-972E-D827F58E4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7300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C4E929-B153-7648-9C51-EBBD464BC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E8B318-FBCB-964A-89D8-44D8973CBD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F5D4C-DA29-BF40-B7D5-87ECA626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12529-E383-C640-BE8C-42DFB059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E0F27-50D0-4F47-97EE-37700DA81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695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799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1402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2857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307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979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756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9266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657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4949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902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810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919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224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546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5784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264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181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462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7104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276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665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1034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557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7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788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0339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3751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623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7291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004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10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560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086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927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596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996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365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367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40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79502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9133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957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3375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673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905351" y="524437"/>
            <a:ext cx="55118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3000" b="1">
                <a:solidFill>
                  <a:schemeClr val="accent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marL="0" lvl="0"/>
            <a:r>
              <a:rPr lang="en-US" dirty="0"/>
              <a:t>click to edit master title style</a:t>
            </a:r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11277600" y="6033004"/>
            <a:ext cx="1155700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1867" b="1" smtClean="0">
                <a:solidFill>
                  <a:schemeClr val="accent1"/>
                </a:solidFill>
              </a:defRPr>
            </a:lvl1pPr>
          </a:lstStyle>
          <a:p>
            <a:pPr algn="l"/>
            <a:r>
              <a:rPr lang="en-US" dirty="0"/>
              <a:t>page</a:t>
            </a:r>
          </a:p>
          <a:p>
            <a:pPr algn="l"/>
            <a:r>
              <a:rPr lang="en-US" dirty="0"/>
              <a:t>0</a:t>
            </a:r>
            <a:fld id="{37D409AB-2201-4E18-8A34-C31753AD9B06}" type="slidenum">
              <a:rPr smtClean="0"/>
              <a:pPr algn="l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2173201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950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8700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0741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9941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079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88158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356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285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9325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343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9414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6159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6302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23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342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8698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8018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823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9001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7167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23036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6169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1211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57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4939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2435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727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87373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64755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228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3343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7573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90886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9794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104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2445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513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5659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95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9741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234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6062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9911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4059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53066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6653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905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9071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6336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7496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7449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9185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2986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0026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947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2728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0698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8632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3266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8258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1188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0130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4471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669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9860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51197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152A-7F59-9344-A2C9-F22F6BD4D9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6BF49E-D171-EF4C-BC84-265421001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51DC-876B-9344-8D44-C7FEED05F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C1B74-2100-FA41-B899-18E771E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68BD4-3BAA-A44C-BA5C-9B28399FE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7175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A5DCC-D99B-2E4D-8D71-29A3C246E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87C5E-6957-294F-83DC-0F551E7D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59C9FD-838C-6C45-96C6-FA53C51E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694F-9978-544F-B6A7-26DF30537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953AD-4543-BC46-857F-B8054B6F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1193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E5CD4-0FFC-DC48-AD7D-599665F75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89DDD-B49A-9248-903D-1C883BF347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909F3-1DFA-8D40-9082-D1839CCC9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2F023-E562-0D42-9457-712DE47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85F7-BE11-F442-AC3A-78235D522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4161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5776-3393-2C48-B8E2-986C3A29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CBE8E-E039-9C42-8015-FB7F7B7E56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4D2B9-E6B9-B242-B417-07325DA97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4A95-AB0E-E944-B02A-3C0785C6D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7D550-77D8-324D-A886-14B631EE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04071-01CB-7E4E-ACA4-2D94BE706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55913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06FD-1818-C941-AB5A-E4016D59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B0E2A0-410B-294D-9BEE-7B27940D8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B7004-5A77-9246-B305-842E4B4359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3F78C5-5392-CE49-92F1-F7CBA303CE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648C06-23AE-7E48-9E53-67B5C83D86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24BC43-ABF0-9A41-9FF1-3E138BF9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F366DF-06D6-9C4F-A7C8-D85DF9AD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CAE18F-968C-FE4C-ABE2-9A127F445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939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3323-FB1C-C94D-96A3-651D3FAE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BEB821-EEF6-484D-8815-FF8ED315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D6548-D16D-8B4D-B6B0-2AA97B86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BDE06-DFA3-034C-9E36-A2D1A62B4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82605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648DF9-E3F9-564D-91CB-FF8FD5A7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89B7CA-A0A8-CC4D-8E09-12BC422FC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7F245-5432-B64F-B2AB-3FA9FA051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1686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92C93-DD32-F74F-ACD1-F079D1849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B7CF-A4A3-0443-B60D-05364949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54C07-FF98-5D4C-BD4B-C77B59E6CB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96AECE-C9D4-A444-8A2B-4E35EFEA0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ACB8D-7CA7-5646-9183-556E8283D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CC115-1F39-DD45-936B-52D325DB5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02621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B96AE-97E2-9143-85A0-7000BB22A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604514-0F29-6444-B8B9-C722F6CDC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4F864-A7A2-6144-8C30-D6C461244C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7607F-462F-CB4E-8E1B-F5081B07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87FF7-2B5B-6F49-8A6C-43CFF17E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93A78-B8B8-D241-85CD-92AA4E617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21611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9D15-A097-4342-96AB-B46932FD8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84FEC-4546-1C46-BC70-13F7BEE812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F4044-7C0E-CE48-9B40-46E0A294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C5E35-9D62-8B48-BF1E-A678DAD6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86E7-8180-7B4B-86C2-908CC340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385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46C093-FA14-B440-B212-2477DD98C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4E32BF-9BD6-6648-92E6-6014CAE50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A0E04-BE59-3245-B65C-DF4193057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AA3FB-0DF4-4B42-BDF0-1B3DBE578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F6AFE-4B8E-6840-BFAC-E575BCADB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3575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1D8E-7E44-1548-B5CD-63A62FD00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2B33F-B254-E14C-AB2B-ACC09154B3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D5F0-AA34-8349-8E87-3D2771681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29DEC-F16C-2C47-8BD5-26E1FE15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921D6-5618-9F48-B9EE-81E215DEB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5980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FE601-1A41-1943-B1F6-71C14A187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E3DCF-D2EF-BF44-A284-5E4715DE4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E9C96-8BAE-1D4D-8105-1142441DD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E4548-70C6-FC44-AD28-9D041DF82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E555C-7EC3-304D-9CD0-682D7966E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2929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5974-1D73-7E49-AB76-E6A0AE2E0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9DC96-FACD-9D4D-897A-946FCA528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37FC9-A8F7-C44F-AA5C-D590C650F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762BB-6CC6-0B43-B6A0-73F218A05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D23B0-33C8-5040-9A8A-C81AEE2D5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4445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F7AC1-1AE2-5D4F-9EAC-C96725364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3036C-54C3-5940-AC41-B36F455BB9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7D434B-E82E-6248-A2CE-BE035EC41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2B3AF6-550F-1D4F-9CD2-99DED0603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83FA-8BD2-7D49-A21C-B801999DC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178DA5-05BC-8844-9C05-92E3CC52A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3739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6F7A5-8E6B-4245-9EFB-25E2BBC09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D1A2C-D02C-3844-9190-C9B356DEB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2BAA90-5D25-8E48-A8D6-F64E1CB1F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842649-D4E4-034D-8DE9-4082CF0973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918166-3895-CC48-AECE-72B7010582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24A014-97F6-9146-AD0C-0C3139AFB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932869-FFA0-2641-8767-4E713384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C185E1-8E4D-8A4B-BA01-362F63418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4214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D168E-14FE-AE45-A873-90232792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584DE-7B34-404F-A4EA-0B5D02B6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11FE29-016C-1E46-8C56-2F7BD948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7D2D6-E2E7-994B-A53A-DFC303D7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74894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585BF-D569-E04D-B9C2-201077A3F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DE5F6E-3446-834D-ACA1-FFB53E487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C97120-FB56-9A40-98A0-00846EC4E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6550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E58E0-D164-ED4A-BFCA-AC7A652ED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8C884-1F9E-F24E-9F49-4B5B0B82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B7B3F-0815-D848-BF3A-CCAEF7BF3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CBA2B-0C6E-ED40-9DCF-9C5C4ADA4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A2EA9-6D20-1D44-94DD-EADF2826D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164D5-885C-314E-8DA5-36C943169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4827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DC00E-341A-514C-9849-61A1BFFC6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B9A80F-DE82-2A4B-861B-EB7E7E0E60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D28E4-0560-B048-B085-1CE15ED13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38446-08A0-754E-9CB7-ECC0419C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44810-5C6A-BC47-91D8-DD0745EF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14E34-B12D-F34B-9690-E90F26C25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9573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E7D72-6FBA-F34A-9E35-A963C11B9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95E661-D2A9-644D-A24C-7529EDC3F1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C780-CFE6-1746-86DB-B9D2DC55D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01A66-12D5-6142-827A-ED040E3D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39927-A815-D24A-B6EB-CA0CC8EE3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1981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3DD77E-D44C-E84B-A224-F9A243EE3A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100174-8C65-C84D-B23D-F71002A67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C5CB9-41A2-394E-8DB0-1F51933AA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49E8C-9D3F-8744-AF2D-2002B81B6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F7E58-C36E-6348-9308-52BECEAED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54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8.jp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9.jp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image" Target="../media/image12.jpg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image" Target="../media/image13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image" Target="../media/image14.jpg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image" Target="../media/image12.jpg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image" Target="../media/image15.jp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image" Target="../media/image16.jpg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image" Target="../media/image17.jp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44B47-F3F7-AB43-8BF3-BE90B057B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C2898-7877-5F45-BB75-860A0A058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F01D1-F658-984A-9C6E-E1994A292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94008-1F8D-374B-A3F4-3E6C5BA1D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64359-F4D5-E045-9C14-5B615A172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62EFF7-1B58-4F42-ABE7-8EB2C1CBBF6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3D1FE6-5036-8A84-5DBC-F2AAEA73A46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50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44B47-F3F7-AB43-8BF3-BE90B057B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C2898-7877-5F45-BB75-860A0A058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F01D1-F658-984A-9C6E-E1994A292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94008-1F8D-374B-A3F4-3E6C5BA1D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64359-F4D5-E045-9C14-5B615A172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981418-2118-C134-9A27-C53FEE7CF76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7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C44B47-F3F7-AB43-8BF3-BE90B057B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C2898-7877-5F45-BB75-860A0A058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F01D1-F658-984A-9C6E-E1994A292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5C836-4C06-F241-A97A-7C0B3D29CE0F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94008-1F8D-374B-A3F4-3E6C5BA1D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E64359-F4D5-E045-9C14-5B615A172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76967-2059-1744-95F1-31E14C47B26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62EFF7-1B58-4F42-ABE7-8EB2C1CBBF6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9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0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65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5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8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90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5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C20C1B-33C9-D85A-0C62-86A99808FA2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89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C20C1B-33C9-D85A-0C62-86A99808FA2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79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694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490C96-FDEB-CA43-AC5B-192D7FB691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C20C1B-33C9-D85A-0C62-86A99808FA2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8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BDCB1-AA9D-F94F-A129-18A370AAE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E2E7D-0C0D-3044-996D-3E886A5F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66BC4-613D-8149-9C99-72BAB457B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9AE5F-462B-6C45-B5E5-644DE262BB8B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8D2C-D96E-0741-8106-9F6DE6554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88C38-F90E-CC46-BC2E-22570E2FB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830BD-F1D7-9643-9C32-FA82BFE5A95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01240F-4132-7A63-DFEB-31D40C94DFD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71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0A0CA-8985-6D49-88AF-DF359F99A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1CACD-A761-2142-A033-21548E78D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61579-5646-B748-845C-4077CACFFD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3E76-CC54-F04D-9280-6C194FD372CC}" type="datetimeFigureOut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5844C-6548-A942-A2F3-9096BE77D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050207-4ABE-1049-A693-C03BBBB0C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BFBB4-53DD-3547-9E20-CF91CA15E91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1AA38F-AE2E-2641-9FA9-73A65B0070A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14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aschart"/><Relationship Id="rId1" Type="http://schemas.openxmlformats.org/officeDocument/2006/relationships/slideLayout" Target="../slideLayouts/slideLayout7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8.xml"/><Relationship Id="rId4" Type="http://schemas.openxmlformats.org/officeDocument/2006/relationships/chart" Target="../charts/char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80054-5A60-0278-04F2-4F89061C5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California Housing Outlook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1C1D1E-ED85-4C0E-1BB0-03CF0F321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3161833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Bridge 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Association of REALTORS</a:t>
            </a:r>
            <a:r>
              <a:rPr lang="en-US" baseline="30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</a:p>
          <a:p>
            <a:r>
              <a:rPr 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August 13, </a:t>
            </a: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  <a:p>
            <a:endParaRPr lang="en-US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Jordan G. Levine</a:t>
            </a:r>
          </a:p>
          <a:p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SVP &amp; Chief Economist</a:t>
            </a:r>
          </a:p>
          <a:p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California Association of REALTORS</a:t>
            </a:r>
            <a:r>
              <a:rPr lang="en-US" baseline="30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2416289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37C38-33E2-BB2E-170A-C198B2019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Geopolitical Events?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13385-DCCE-2B65-2571-413D959F8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60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D92716-9033-7505-5E51-E8E76DD51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6" y="1065526"/>
            <a:ext cx="11786447" cy="472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64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2A027C-2044-5B25-5CF3-CEA3A3ACD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1083"/>
            <a:ext cx="12192000" cy="589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51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24E1A33-2DA3-9E20-D162-946C75D586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445286"/>
              </p:ext>
            </p:extLst>
          </p:nvPr>
        </p:nvGraphicFramePr>
        <p:xfrm>
          <a:off x="252919" y="1014153"/>
          <a:ext cx="11770468" cy="5620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22EBC5C7-7A7B-6FD0-A8E4-0E1BB630DEF5}"/>
              </a:ext>
            </a:extLst>
          </p:cNvPr>
          <p:cNvSpPr txBox="1">
            <a:spLocks/>
          </p:cNvSpPr>
          <p:nvPr/>
        </p:nvSpPr>
        <p:spPr>
          <a:xfrm>
            <a:off x="1005840" y="365126"/>
            <a:ext cx="10789919" cy="9731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Energy prices also drive food prices</a:t>
            </a:r>
          </a:p>
        </p:txBody>
      </p:sp>
    </p:spTree>
    <p:extLst>
      <p:ext uri="{BB962C8B-B14F-4D97-AF65-F5344CB8AC3E}">
        <p14:creationId xmlns:p14="http://schemas.microsoft.com/office/powerpoint/2010/main" val="3963253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FBB6-9941-D0D2-D05A-CAC0155921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2600" y="234950"/>
            <a:ext cx="10033000" cy="941388"/>
          </a:xfrm>
        </p:spPr>
        <p:txBody>
          <a:bodyPr/>
          <a:lstStyle/>
          <a:p>
            <a:r>
              <a:rPr lang="en-US" dirty="0"/>
              <a:t>Inflation may ramp back up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735C193-DFFB-DAC6-D7EB-37ADF3AEBA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7322333"/>
              </p:ext>
            </p:extLst>
          </p:nvPr>
        </p:nvGraphicFramePr>
        <p:xfrm>
          <a:off x="482599" y="1342417"/>
          <a:ext cx="11307323" cy="5280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62683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6036404-4418-99AF-16A9-15DA1D3D25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7402661"/>
              </p:ext>
            </p:extLst>
          </p:nvPr>
        </p:nvGraphicFramePr>
        <p:xfrm>
          <a:off x="272374" y="233465"/>
          <a:ext cx="11731558" cy="6420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AA4048-A17E-9414-5DA7-1027C3051EE7}"/>
              </a:ext>
            </a:extLst>
          </p:cNvPr>
          <p:cNvCxnSpPr>
            <a:cxnSpLocks/>
          </p:cNvCxnSpPr>
          <p:nvPr/>
        </p:nvCxnSpPr>
        <p:spPr>
          <a:xfrm>
            <a:off x="3767328" y="1691640"/>
            <a:ext cx="0" cy="4962079"/>
          </a:xfrm>
          <a:prstGeom prst="line">
            <a:avLst/>
          </a:prstGeom>
          <a:ln w="762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2D437C-BAFF-DD66-8F1F-60CCA039F992}"/>
              </a:ext>
            </a:extLst>
          </p:cNvPr>
          <p:cNvCxnSpPr>
            <a:cxnSpLocks/>
          </p:cNvCxnSpPr>
          <p:nvPr/>
        </p:nvCxnSpPr>
        <p:spPr>
          <a:xfrm>
            <a:off x="5145024" y="1691640"/>
            <a:ext cx="0" cy="4962079"/>
          </a:xfrm>
          <a:prstGeom prst="line">
            <a:avLst/>
          </a:prstGeom>
          <a:ln w="762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822890A-3046-29D5-AFDA-DF596700A129}"/>
              </a:ext>
            </a:extLst>
          </p:cNvPr>
          <p:cNvSpPr txBox="1"/>
          <p:nvPr/>
        </p:nvSpPr>
        <p:spPr>
          <a:xfrm>
            <a:off x="2806611" y="1691640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6671C0-4AA8-AC4E-371A-C36EE78FF3EA}"/>
              </a:ext>
            </a:extLst>
          </p:cNvPr>
          <p:cNvSpPr txBox="1"/>
          <p:nvPr/>
        </p:nvSpPr>
        <p:spPr>
          <a:xfrm>
            <a:off x="5552261" y="169164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Hike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AF17C12-E6F3-E438-F4B8-469D2C5DF542}"/>
              </a:ext>
            </a:extLst>
          </p:cNvPr>
          <p:cNvCxnSpPr/>
          <p:nvPr/>
        </p:nvCxnSpPr>
        <p:spPr>
          <a:xfrm>
            <a:off x="6198592" y="1876306"/>
            <a:ext cx="62283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451037A-D7F0-2BB7-53DB-E194580C98D9}"/>
              </a:ext>
            </a:extLst>
          </p:cNvPr>
          <p:cNvCxnSpPr/>
          <p:nvPr/>
        </p:nvCxnSpPr>
        <p:spPr>
          <a:xfrm flipH="1">
            <a:off x="2075091" y="1876306"/>
            <a:ext cx="73152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BB86D85C-AC8C-109A-36D3-A255E6E4E7AC}"/>
              </a:ext>
            </a:extLst>
          </p:cNvPr>
          <p:cNvSpPr/>
          <p:nvPr/>
        </p:nvSpPr>
        <p:spPr>
          <a:xfrm rot="16200000">
            <a:off x="8259772" y="-88742"/>
            <a:ext cx="630889" cy="6404516"/>
          </a:xfrm>
          <a:prstGeom prst="rightBrac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DB8187-BBAD-4983-12E3-395DAB502DD5}"/>
              </a:ext>
            </a:extLst>
          </p:cNvPr>
          <p:cNvSpPr txBox="1"/>
          <p:nvPr/>
        </p:nvSpPr>
        <p:spPr>
          <a:xfrm>
            <a:off x="8183987" y="2428739"/>
            <a:ext cx="780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~70%</a:t>
            </a:r>
          </a:p>
        </p:txBody>
      </p:sp>
    </p:spTree>
    <p:extLst>
      <p:ext uri="{BB962C8B-B14F-4D97-AF65-F5344CB8AC3E}">
        <p14:creationId xmlns:p14="http://schemas.microsoft.com/office/powerpoint/2010/main" val="162948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FC00980-2A18-C441-2D96-D5CC3357B6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969073"/>
              </p:ext>
            </p:extLst>
          </p:nvPr>
        </p:nvGraphicFramePr>
        <p:xfrm>
          <a:off x="292608" y="402336"/>
          <a:ext cx="11466576" cy="623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887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4BF9086-B802-988E-ABAB-26B3B34852A5}"/>
              </a:ext>
            </a:extLst>
          </p:cNvPr>
          <p:cNvGraphicFramePr>
            <a:graphicFrameLocks/>
          </p:cNvGraphicFramePr>
          <p:nvPr/>
        </p:nvGraphicFramePr>
        <p:xfrm>
          <a:off x="298937" y="246185"/>
          <a:ext cx="11605847" cy="6383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1815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EF2613-8D06-397A-2094-8716C803B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5666"/>
            <a:ext cx="12191542" cy="59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02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FA97D-7D43-DE0F-3E64-922724D2E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5D000-ACAA-514B-EE11-5B6181DF3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Artificial Intelligence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A7008-ADC3-0D1E-485E-7E27F4810F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54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9B900-D196-3C5B-E22E-FBA6013A5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CFD51E88-EA4B-69CF-87BE-FB44EA954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21" y="300083"/>
            <a:ext cx="9130606" cy="1086867"/>
          </a:xfrm>
        </p:spPr>
        <p:txBody>
          <a:bodyPr anchor="ctr">
            <a:noAutofit/>
          </a:bodyPr>
          <a:lstStyle/>
          <a:p>
            <a:r>
              <a:rPr lang="en-US" dirty="0"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Investment in AI is driving economic growth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0E2B0C-4DA0-D7E5-8C85-4C4BEB0E5B3F}"/>
              </a:ext>
            </a:extLst>
          </p:cNvPr>
          <p:cNvSpPr txBox="1"/>
          <p:nvPr/>
        </p:nvSpPr>
        <p:spPr>
          <a:xfrm>
            <a:off x="2572322" y="6303433"/>
            <a:ext cx="31149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Bureau of Economic Analysis, UCLA Anderson Forecast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84E9934-848B-BFDB-29D8-BE1F9BBC2D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10626"/>
              </p:ext>
            </p:extLst>
          </p:nvPr>
        </p:nvGraphicFramePr>
        <p:xfrm>
          <a:off x="300021" y="1186775"/>
          <a:ext cx="11591958" cy="537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28CDB41-DF29-D49F-DF47-8EEE553FA37E}"/>
              </a:ext>
            </a:extLst>
          </p:cNvPr>
          <p:cNvCxnSpPr/>
          <p:nvPr/>
        </p:nvCxnSpPr>
        <p:spPr>
          <a:xfrm>
            <a:off x="4036423" y="2860766"/>
            <a:ext cx="1045028" cy="568234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0CD1066-C55C-152B-52E6-624C21176989}"/>
              </a:ext>
            </a:extLst>
          </p:cNvPr>
          <p:cNvCxnSpPr>
            <a:cxnSpLocks/>
          </p:cNvCxnSpPr>
          <p:nvPr/>
        </p:nvCxnSpPr>
        <p:spPr>
          <a:xfrm flipH="1">
            <a:off x="7432767" y="2651760"/>
            <a:ext cx="470262" cy="604786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342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20428A-F77F-7B99-571B-2C703E064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137" y="1563652"/>
            <a:ext cx="8304863" cy="5294348"/>
          </a:xfrm>
          <a:prstGeom prst="rect">
            <a:avLst/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CBA92B0-462B-6FDE-EBF7-5416BDB66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0124" y="3429000"/>
            <a:ext cx="3932237" cy="1371600"/>
          </a:xfrm>
        </p:spPr>
        <p:txBody>
          <a:bodyPr>
            <a:normAutofit/>
          </a:bodyPr>
          <a:lstStyle/>
          <a:p>
            <a:r>
              <a:rPr lang="en-US" sz="2800" dirty="0"/>
              <a:t>Top End doing well</a:t>
            </a:r>
          </a:p>
          <a:p>
            <a:r>
              <a:rPr lang="en-US" sz="2800" dirty="0"/>
              <a:t>Rest treading water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394ACB-E6D0-9F95-1CF9-01EC0CD98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39" y="-829152"/>
            <a:ext cx="4082408" cy="4258151"/>
          </a:xfrm>
        </p:spPr>
        <p:txBody>
          <a:bodyPr/>
          <a:lstStyle/>
          <a:p>
            <a:r>
              <a:rPr lang="en-US" b="1" dirty="0"/>
              <a:t>K-Shaped Economy</a:t>
            </a:r>
          </a:p>
        </p:txBody>
      </p:sp>
    </p:spTree>
    <p:extLst>
      <p:ext uri="{BB962C8B-B14F-4D97-AF65-F5344CB8AC3E}">
        <p14:creationId xmlns:p14="http://schemas.microsoft.com/office/powerpoint/2010/main" val="2343441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9E56DD8-4FE3-D251-1634-30A1560AF9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576324"/>
              </p:ext>
            </p:extLst>
          </p:nvPr>
        </p:nvGraphicFramePr>
        <p:xfrm>
          <a:off x="298580" y="223934"/>
          <a:ext cx="11569959" cy="6438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1475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860501F-BBAA-D508-15DB-16D67D871D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3748390"/>
              </p:ext>
            </p:extLst>
          </p:nvPr>
        </p:nvGraphicFramePr>
        <p:xfrm>
          <a:off x="266007" y="216131"/>
          <a:ext cx="11654444" cy="6434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1926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34064BA-38A6-BA28-C12B-5833B9AD01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797125"/>
              </p:ext>
            </p:extLst>
          </p:nvPr>
        </p:nvGraphicFramePr>
        <p:xfrm>
          <a:off x="169333" y="304800"/>
          <a:ext cx="118364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6939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ADF01-53AB-91DE-DD63-37B1B0144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2BBBD7-7852-B067-BB41-3BA9D57C6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brings us to housing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19C4F-C3C1-67BB-A349-789E7F243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63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54DD1-7D0B-D220-0D69-C3A77375B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5380D71-A313-291A-CE7D-D333097172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864619"/>
              </p:ext>
            </p:extLst>
          </p:nvPr>
        </p:nvGraphicFramePr>
        <p:xfrm>
          <a:off x="268941" y="215153"/>
          <a:ext cx="11636188" cy="645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9023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0294828-EE3B-EB45-A2C5-6AE76AA327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813634"/>
              </p:ext>
            </p:extLst>
          </p:nvPr>
        </p:nvGraphicFramePr>
        <p:xfrm>
          <a:off x="233081" y="143435"/>
          <a:ext cx="11743765" cy="6580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6726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12FA5C9-C280-91D8-D646-218646FEF4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182325"/>
              </p:ext>
            </p:extLst>
          </p:nvPr>
        </p:nvGraphicFramePr>
        <p:xfrm>
          <a:off x="214009" y="175098"/>
          <a:ext cx="11751012" cy="6517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9184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89F6D90-B802-7AA2-8626-B6AAF5DFB0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2849199"/>
              </p:ext>
            </p:extLst>
          </p:nvPr>
        </p:nvGraphicFramePr>
        <p:xfrm>
          <a:off x="135467" y="175098"/>
          <a:ext cx="11868465" cy="653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868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F3A4AA-61EE-493C-E509-F70E44133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55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8307B3-EA3C-C75F-BFE3-BA2D807D0B2E}"/>
              </a:ext>
            </a:extLst>
          </p:cNvPr>
          <p:cNvSpPr/>
          <p:nvPr/>
        </p:nvSpPr>
        <p:spPr>
          <a:xfrm>
            <a:off x="9363456" y="4206240"/>
            <a:ext cx="2828544" cy="950976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30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FCCCF2-BBEA-7BA6-3051-FD50D662F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55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933DB6-8397-331A-2035-8A2A96FA4E6D}"/>
              </a:ext>
            </a:extLst>
          </p:cNvPr>
          <p:cNvSpPr/>
          <p:nvPr/>
        </p:nvSpPr>
        <p:spPr>
          <a:xfrm>
            <a:off x="9363456" y="4242816"/>
            <a:ext cx="2828544" cy="91440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3589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46C38-E948-AC07-787B-E479295BB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What about home prices?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314331-4462-CAEA-5D82-3924E3382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8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60C39-CBDF-271D-F2C0-17338B224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136525"/>
            <a:ext cx="114808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California median home price near record high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72D6CD-FC97-810A-2757-39334420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A764D9D0-9FA9-BE48-9908-A6CBD99296F6}" type="slidenum">
              <a:rPr lang="en-US" smtClean="0"/>
              <a:pPr/>
              <a:t>25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410E3E2-562E-E5E0-0DD7-8C518DDBD3B4}"/>
              </a:ext>
            </a:extLst>
          </p:cNvPr>
          <p:cNvGraphicFramePr/>
          <p:nvPr/>
        </p:nvGraphicFramePr>
        <p:xfrm>
          <a:off x="355600" y="1651001"/>
          <a:ext cx="11310112" cy="4531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C33F79C2-8933-3034-B971-6FE10553381B}"/>
              </a:ext>
            </a:extLst>
          </p:cNvPr>
          <p:cNvSpPr txBox="1">
            <a:spLocks/>
          </p:cNvSpPr>
          <p:nvPr/>
        </p:nvSpPr>
        <p:spPr>
          <a:xfrm>
            <a:off x="2895600" y="6251052"/>
            <a:ext cx="6400800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uk-UA"/>
            </a:defPPr>
            <a:lvl1pPr marL="0" algn="r" defTabSz="1371600" rtl="0" eaLnBrk="1" latinLnBrk="0" hangingPunct="1">
              <a:defRPr lang="uk-UA" sz="2800" b="1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54"/>
            <a:r>
              <a:rPr lang="en-US" sz="1200">
                <a:solidFill>
                  <a:schemeClr val="accent1"/>
                </a:solidFill>
                <a:latin typeface="Century Gothic" panose="020B0502020202020204" pitchFamily="34" charset="0"/>
              </a:rPr>
              <a:t>SERIES: Median Price of Existing Single-Family Homes</a:t>
            </a:r>
          </a:p>
          <a:p>
            <a:pPr defTabSz="914354"/>
            <a:r>
              <a:rPr lang="en-US" sz="1200">
                <a:solidFill>
                  <a:schemeClr val="accent1"/>
                </a:solidFill>
                <a:latin typeface="Century Gothic" panose="020B0502020202020204" pitchFamily="34" charset="0"/>
              </a:rPr>
              <a:t>SOURCE: CALIFORNIA ASSOCIATION OF REALTORS® </a:t>
            </a:r>
          </a:p>
        </p:txBody>
      </p:sp>
    </p:spTree>
    <p:extLst>
      <p:ext uri="{BB962C8B-B14F-4D97-AF65-F5344CB8AC3E}">
        <p14:creationId xmlns:p14="http://schemas.microsoft.com/office/powerpoint/2010/main" val="1309902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DE35046-51A7-E4CA-9FBE-8A8AC7DAC6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3401666"/>
              </p:ext>
            </p:extLst>
          </p:nvPr>
        </p:nvGraphicFramePr>
        <p:xfrm>
          <a:off x="127000" y="149629"/>
          <a:ext cx="11938000" cy="6282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7652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583DCC3-998F-53C6-5AFA-EFE042F813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5755839"/>
              </p:ext>
            </p:extLst>
          </p:nvPr>
        </p:nvGraphicFramePr>
        <p:xfrm>
          <a:off x="249381" y="241300"/>
          <a:ext cx="11787447" cy="637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68910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CD29068-5812-25C8-ECDA-52B52D4AFC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9802886"/>
              </p:ext>
            </p:extLst>
          </p:nvPr>
        </p:nvGraphicFramePr>
        <p:xfrm>
          <a:off x="222738" y="140676"/>
          <a:ext cx="11711354" cy="6518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514176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83268-7C43-C055-ED34-61D3E0D2D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4031-E019-2264-B7F0-278F924A4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352" y="569003"/>
            <a:ext cx="10067448" cy="1020540"/>
          </a:xfrm>
        </p:spPr>
        <p:txBody>
          <a:bodyPr>
            <a:noAutofit/>
          </a:bodyPr>
          <a:lstStyle/>
          <a:p>
            <a:r>
              <a:rPr lang="en-US" sz="3200" b="0" dirty="0">
                <a:solidFill>
                  <a:schemeClr val="tx2"/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Insurance premiums will continue to climb in 2026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DEC70F4-2F1C-76B6-C92D-BAEF3D6D8CCD}"/>
              </a:ext>
            </a:extLst>
          </p:cNvPr>
          <p:cNvSpPr txBox="1">
            <a:spLocks/>
          </p:cNvSpPr>
          <p:nvPr/>
        </p:nvSpPr>
        <p:spPr>
          <a:xfrm>
            <a:off x="784399" y="6071948"/>
            <a:ext cx="4040264" cy="215444"/>
          </a:xfrm>
          <a:prstGeom prst="rect">
            <a:avLst/>
          </a:prstGeom>
          <a:noFill/>
        </p:spPr>
        <p:txBody>
          <a:bodyPr vert="horz" wrap="square" lIns="60960" tIns="30480" rIns="60960" bIns="30480" rtlCol="0" anchor="ctr">
            <a:spAutoFit/>
          </a:bodyPr>
          <a:lstStyle>
            <a:defPPr>
              <a:defRPr lang="uk-UA"/>
            </a:defPPr>
            <a:lvl1pPr marL="0" algn="r" defTabSz="1371600" rtl="0" eaLnBrk="1" latinLnBrk="0" hangingPunct="1">
              <a:defRPr lang="uk-UA" sz="2800" b="1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SOURCE</a:t>
            </a:r>
            <a:r>
              <a:rPr lang="en-US" sz="1000" b="0" dirty="0">
                <a:solidFill>
                  <a:srgbClr val="4472C4"/>
                </a:solidFill>
                <a:latin typeface="Calibri Light" panose="020F0302020204030204"/>
              </a:rPr>
              <a:t>: National Association of Insurance Commissioners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Cotality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086DEC7-6758-ABBD-C9F9-EB5DCAA4EB54}"/>
              </a:ext>
            </a:extLst>
          </p:cNvPr>
          <p:cNvGraphicFramePr/>
          <p:nvPr/>
        </p:nvGraphicFramePr>
        <p:xfrm>
          <a:off x="185822" y="1763077"/>
          <a:ext cx="5312610" cy="4243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B91D3A0-C652-19F8-9A5C-8473CF579358}"/>
              </a:ext>
            </a:extLst>
          </p:cNvPr>
          <p:cNvGraphicFramePr/>
          <p:nvPr/>
        </p:nvGraphicFramePr>
        <p:xfrm>
          <a:off x="5498432" y="1763077"/>
          <a:ext cx="6376736" cy="4243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5289F9-4636-55DA-DE51-561DED917763}"/>
              </a:ext>
            </a:extLst>
          </p:cNvPr>
          <p:cNvSpPr txBox="1">
            <a:spLocks/>
          </p:cNvSpPr>
          <p:nvPr/>
        </p:nvSpPr>
        <p:spPr>
          <a:xfrm>
            <a:off x="6387105" y="6073202"/>
            <a:ext cx="2095158" cy="214190"/>
          </a:xfrm>
          <a:prstGeom prst="rect">
            <a:avLst/>
          </a:prstGeom>
          <a:noFill/>
        </p:spPr>
        <p:txBody>
          <a:bodyPr vert="horz" wrap="square" lIns="60960" tIns="30480" rIns="60960" bIns="30480" rtlCol="0" anchor="ctr">
            <a:spAutoFit/>
          </a:bodyPr>
          <a:lstStyle>
            <a:defPPr>
              <a:defRPr lang="uk-UA"/>
            </a:defPPr>
            <a:lvl1pPr marL="0" algn="r" defTabSz="1371600" rtl="0" eaLnBrk="1" latinLnBrk="0" hangingPunct="1">
              <a:defRPr lang="uk-UA" sz="2800" b="1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SOURCE</a:t>
            </a:r>
            <a:r>
              <a:rPr lang="en-US" sz="1000" b="0" dirty="0">
                <a:solidFill>
                  <a:srgbClr val="4472C4"/>
                </a:solidFill>
                <a:latin typeface="Calibri Light" panose="020F0302020204030204"/>
              </a:rPr>
              <a:t>: </a:t>
            </a:r>
            <a:r>
              <a:rPr lang="en-US" sz="1000" b="0" dirty="0" err="1">
                <a:solidFill>
                  <a:srgbClr val="4472C4"/>
                </a:solidFill>
                <a:latin typeface="Calibri Light" panose="020F0302020204030204"/>
              </a:rPr>
              <a:t>Insurify</a:t>
            </a:r>
            <a:r>
              <a:rPr lang="en-US" sz="1000" b="0" dirty="0">
                <a:solidFill>
                  <a:srgbClr val="4472C4"/>
                </a:solidFill>
                <a:latin typeface="Calibri Light" panose="020F0302020204030204"/>
              </a:rPr>
              <a:t>, Quadrant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770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1F68A1A-5618-8354-331D-9284EE01A4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5104100"/>
              </p:ext>
            </p:extLst>
          </p:nvPr>
        </p:nvGraphicFramePr>
        <p:xfrm>
          <a:off x="293077" y="269630"/>
          <a:ext cx="11594123" cy="6353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9072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99E7579-9C0E-EB40-B15E-1A3BB925A85A}"/>
              </a:ext>
            </a:extLst>
          </p:cNvPr>
          <p:cNvGraphicFramePr>
            <a:graphicFrameLocks/>
          </p:cNvGraphicFramePr>
          <p:nvPr/>
        </p:nvGraphicFramePr>
        <p:xfrm>
          <a:off x="205273" y="335901"/>
          <a:ext cx="11719249" cy="6326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75063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DC5F5-FB61-4CD2-B2F0-7645ECBAE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79480" cy="971969"/>
          </a:xfrm>
        </p:spPr>
        <p:txBody>
          <a:bodyPr>
            <a:normAutofit/>
          </a:bodyPr>
          <a:lstStyle/>
          <a:p>
            <a:r>
              <a:rPr lang="en-US" sz="3600" dirty="0"/>
              <a:t>The benefits of homeownership are well documented</a:t>
            </a:r>
            <a:endParaRPr 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97513B7-F71A-4B6C-A776-17B42FB869FC}"/>
              </a:ext>
            </a:extLst>
          </p:cNvPr>
          <p:cNvGraphicFramePr/>
          <p:nvPr/>
        </p:nvGraphicFramePr>
        <p:xfrm>
          <a:off x="274320" y="1211580"/>
          <a:ext cx="11567159" cy="5463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0799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FB5A0-976D-D354-8936-DE2A9C7FA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DFBDE-3E71-DF36-7B7B-F1E04947F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Looking ahead?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2554F-B14C-F60A-29C2-445DC70AD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95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0E7BC7-F820-104C-A0F9-4194908BC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5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B4D6EC6-4617-2748-D9D8-67C429BB21D5}"/>
              </a:ext>
            </a:extLst>
          </p:cNvPr>
          <p:cNvSpPr/>
          <p:nvPr/>
        </p:nvSpPr>
        <p:spPr>
          <a:xfrm>
            <a:off x="9311951" y="2799184"/>
            <a:ext cx="2880049" cy="914400"/>
          </a:xfrm>
          <a:prstGeom prst="rect">
            <a:avLst/>
          </a:prstGeom>
          <a:noFill/>
          <a:ln w="762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079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2B441A-45E7-2079-34D1-5731E1EBD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5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8DDA0E-73EE-FF7F-4946-7910CC0470A7}"/>
              </a:ext>
            </a:extLst>
          </p:cNvPr>
          <p:cNvSpPr/>
          <p:nvPr/>
        </p:nvSpPr>
        <p:spPr>
          <a:xfrm>
            <a:off x="9311951" y="2799184"/>
            <a:ext cx="2880049" cy="914400"/>
          </a:xfrm>
          <a:prstGeom prst="rect">
            <a:avLst/>
          </a:prstGeom>
          <a:noFill/>
          <a:ln w="762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637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8C044-36A8-AE3F-695B-40E41E0E2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5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6A6119A-9A96-6169-A8C2-663A56B7FF56}"/>
              </a:ext>
            </a:extLst>
          </p:cNvPr>
          <p:cNvSpPr/>
          <p:nvPr/>
        </p:nvSpPr>
        <p:spPr>
          <a:xfrm>
            <a:off x="9311951" y="2799184"/>
            <a:ext cx="2880049" cy="914400"/>
          </a:xfrm>
          <a:prstGeom prst="rect">
            <a:avLst/>
          </a:prstGeom>
          <a:noFill/>
          <a:ln w="762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101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96D9728-DCFA-170A-2E74-587C603DBE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681397"/>
              </p:ext>
            </p:extLst>
          </p:nvPr>
        </p:nvGraphicFramePr>
        <p:xfrm>
          <a:off x="182880" y="219456"/>
          <a:ext cx="11704320" cy="6437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7762FDA-8FF0-2D29-E94D-EF763F2E6840}"/>
              </a:ext>
            </a:extLst>
          </p:cNvPr>
          <p:cNvSpPr txBox="1"/>
          <p:nvPr/>
        </p:nvSpPr>
        <p:spPr>
          <a:xfrm>
            <a:off x="4242816" y="2779776"/>
            <a:ext cx="3986784" cy="1446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61% Still</a:t>
            </a:r>
          </a:p>
          <a:p>
            <a:pPr algn="ctr"/>
            <a:r>
              <a:rPr lang="en-US" sz="4400" dirty="0"/>
              <a:t>Below 4%</a:t>
            </a:r>
          </a:p>
        </p:txBody>
      </p:sp>
    </p:spTree>
    <p:extLst>
      <p:ext uri="{BB962C8B-B14F-4D97-AF65-F5344CB8AC3E}">
        <p14:creationId xmlns:p14="http://schemas.microsoft.com/office/powerpoint/2010/main" val="292890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265" y="579403"/>
            <a:ext cx="8565837" cy="1020797"/>
          </a:xfrm>
        </p:spPr>
        <p:txBody>
          <a:bodyPr>
            <a:noAutofit/>
          </a:bodyPr>
          <a:lstStyle/>
          <a:p>
            <a:r>
              <a:rPr lang="en-US" sz="3600" b="0" dirty="0">
                <a:solidFill>
                  <a:schemeClr val="tx1"/>
                </a:solidFill>
                <a:latin typeface="+mj-lt"/>
              </a:rPr>
              <a:t>Sellers’ housing tenure all-time high</a:t>
            </a:r>
          </a:p>
        </p:txBody>
      </p:sp>
      <p:graphicFrame>
        <p:nvGraphicFramePr>
          <p:cNvPr id="6" name="Chart 1"/>
          <p:cNvGraphicFramePr>
            <a:graphicFrameLocks/>
          </p:cNvGraphicFramePr>
          <p:nvPr/>
        </p:nvGraphicFramePr>
        <p:xfrm>
          <a:off x="1017961" y="1600200"/>
          <a:ext cx="5059567" cy="433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6114474" y="2260808"/>
            <a:ext cx="546682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Homeowners holding onto their properties longer before selling because:</a:t>
            </a:r>
          </a:p>
          <a:p>
            <a:pPr marL="800140" lvl="1" indent="-342917">
              <a:buFont typeface="Arial" panose="020B0604020202020204" pitchFamily="34" charset="0"/>
              <a:buChar char="•"/>
            </a:pP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40" lvl="1" indent="-342917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rate on current mortgage</a:t>
            </a:r>
          </a:p>
          <a:p>
            <a:pPr marL="800140" lvl="1" indent="-342917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property taxes</a:t>
            </a:r>
          </a:p>
          <a:p>
            <a:pPr marL="800140" lvl="1" indent="-342917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Capital gains hit</a:t>
            </a:r>
          </a:p>
          <a:p>
            <a:pPr marL="800140" lvl="1" indent="-342917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can I afford to go?</a:t>
            </a:r>
          </a:p>
          <a:p>
            <a:pPr marL="800140" lvl="1" indent="-342917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Remodel and stay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A6880AA-F9F8-46B8-B88F-CA6503426889}"/>
              </a:ext>
            </a:extLst>
          </p:cNvPr>
          <p:cNvSpPr txBox="1">
            <a:spLocks/>
          </p:cNvSpPr>
          <p:nvPr/>
        </p:nvSpPr>
        <p:spPr>
          <a:xfrm>
            <a:off x="995191" y="6080341"/>
            <a:ext cx="4267200" cy="369332"/>
          </a:xfrm>
          <a:prstGeom prst="rect">
            <a:avLst/>
          </a:prstGeom>
          <a:noFill/>
        </p:spPr>
        <p:txBody>
          <a:bodyPr vert="horz" wrap="square" lIns="60960" tIns="30480" rIns="60960" bIns="30480" rtlCol="0" anchor="ctr">
            <a:spAutoFit/>
          </a:bodyPr>
          <a:lstStyle>
            <a:defPPr>
              <a:defRPr lang="uk-UA"/>
            </a:defPPr>
            <a:lvl1pPr marL="0" algn="r" defTabSz="1371600" rtl="0" eaLnBrk="1" latinLnBrk="0" hangingPunct="1">
              <a:defRPr lang="uk-UA" sz="2800" b="1" kern="1200" smtClean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09600"/>
            <a:r>
              <a:rPr lang="en-US" sz="1000" b="0" dirty="0">
                <a:solidFill>
                  <a:schemeClr val="accent1"/>
                </a:solidFill>
                <a:latin typeface="+mj-lt"/>
              </a:rPr>
              <a:t>SERIES: 2025 Housing Market Survey</a:t>
            </a:r>
          </a:p>
          <a:p>
            <a:pPr algn="l" defTabSz="609600"/>
            <a:r>
              <a:rPr lang="en-US" sz="1000" b="0" dirty="0">
                <a:solidFill>
                  <a:schemeClr val="accent1"/>
                </a:solidFill>
                <a:latin typeface="+mj-lt"/>
              </a:rPr>
              <a:t>SOURCE: CALIFORNIA ASSOCIATION OF REALTORS® </a:t>
            </a:r>
          </a:p>
        </p:txBody>
      </p:sp>
    </p:spTree>
    <p:extLst>
      <p:ext uri="{BB962C8B-B14F-4D97-AF65-F5344CB8AC3E}">
        <p14:creationId xmlns:p14="http://schemas.microsoft.com/office/powerpoint/2010/main" val="31064736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1FCC3-9EB0-CA8B-1593-3392382A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CBE23-02D3-D35D-3901-479028866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 expectations!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147E0-C6E2-22C2-2EC9-1A19AF899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304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34E24-B878-A163-4BB5-FD8595EB2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40F878F-8663-E250-5102-28BCD2F42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6051546"/>
              </p:ext>
            </p:extLst>
          </p:nvPr>
        </p:nvGraphicFramePr>
        <p:xfrm>
          <a:off x="186267" y="118533"/>
          <a:ext cx="11802533" cy="66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52049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DD15-712B-E4AB-3B3B-E0CA51403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5A0447-19AC-6714-8948-274F18731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5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57A2D1-2E4C-026B-C0BA-76C95DAC6967}"/>
              </a:ext>
            </a:extLst>
          </p:cNvPr>
          <p:cNvSpPr/>
          <p:nvPr/>
        </p:nvSpPr>
        <p:spPr>
          <a:xfrm>
            <a:off x="9311951" y="2799184"/>
            <a:ext cx="2880049" cy="914400"/>
          </a:xfrm>
          <a:prstGeom prst="rect">
            <a:avLst/>
          </a:prstGeom>
          <a:noFill/>
          <a:ln w="762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319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5EC781-BE51-E10B-D28E-C57993B63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55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C08EA69-2783-1ABE-D210-BA1F0CAC4348}"/>
              </a:ext>
            </a:extLst>
          </p:cNvPr>
          <p:cNvSpPr/>
          <p:nvPr/>
        </p:nvSpPr>
        <p:spPr>
          <a:xfrm>
            <a:off x="9311951" y="2799184"/>
            <a:ext cx="2880049" cy="914400"/>
          </a:xfrm>
          <a:prstGeom prst="rect">
            <a:avLst/>
          </a:prstGeom>
          <a:noFill/>
          <a:ln w="762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323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6F7AA0-26D3-5E4C-53E5-E812B8A84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6" y="0"/>
            <a:ext cx="12108088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4B7018-E46C-A875-9C57-2F2018B09A18}"/>
              </a:ext>
            </a:extLst>
          </p:cNvPr>
          <p:cNvSpPr/>
          <p:nvPr/>
        </p:nvSpPr>
        <p:spPr>
          <a:xfrm>
            <a:off x="9311951" y="2799184"/>
            <a:ext cx="2880049" cy="914400"/>
          </a:xfrm>
          <a:prstGeom prst="rect">
            <a:avLst/>
          </a:prstGeom>
          <a:noFill/>
          <a:ln w="762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557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02FF4C-0F6C-62C2-D4D5-FF3DB00A9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55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832611-296E-8BF7-8E16-360C2B8AFDC9}"/>
              </a:ext>
            </a:extLst>
          </p:cNvPr>
          <p:cNvSpPr/>
          <p:nvPr/>
        </p:nvSpPr>
        <p:spPr>
          <a:xfrm>
            <a:off x="9311951" y="2799184"/>
            <a:ext cx="2880049" cy="914400"/>
          </a:xfrm>
          <a:prstGeom prst="rect">
            <a:avLst/>
          </a:prstGeom>
          <a:noFill/>
          <a:ln w="7620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951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8F7E7-07CC-9A75-5C50-093673E50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1C1B3E-DB24-78B9-E1AF-424BF6B188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129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4D92D-EC24-9C62-D4F7-8EE617585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987A9-7595-D230-B3C7-FEE5DDD62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781"/>
            <a:ext cx="10515600" cy="963561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+mn-lt"/>
                <a:ea typeface="Calibri Light" panose="020F0302020204030204" pitchFamily="34" charset="0"/>
                <a:cs typeface="Calibri Light" panose="020F0302020204030204" pitchFamily="34" charset="0"/>
              </a:rPr>
              <a:t>U.S. economic outlook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E1229A8-A590-0AD3-3EE5-3CEDD3F9C74F}"/>
              </a:ext>
            </a:extLst>
          </p:cNvPr>
          <p:cNvGraphicFramePr>
            <a:graphicFrameLocks noGrp="1"/>
          </p:cNvGraphicFramePr>
          <p:nvPr/>
        </p:nvGraphicFramePr>
        <p:xfrm>
          <a:off x="500406" y="1528690"/>
          <a:ext cx="11191183" cy="428799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50467">
                  <a:extLst>
                    <a:ext uri="{9D8B030D-6E8A-4147-A177-3AD203B41FA5}">
                      <a16:colId xmlns:a16="http://schemas.microsoft.com/office/drawing/2014/main" val="3976965759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3724716251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2948368369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786140171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1013595023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88127843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971111213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976477892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2459043347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712447757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2842716647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2697733322"/>
                    </a:ext>
                  </a:extLst>
                </a:gridCol>
                <a:gridCol w="703393">
                  <a:extLst>
                    <a:ext uri="{9D8B030D-6E8A-4147-A177-3AD203B41FA5}">
                      <a16:colId xmlns:a16="http://schemas.microsoft.com/office/drawing/2014/main" val="2972262658"/>
                    </a:ext>
                  </a:extLst>
                </a:gridCol>
              </a:tblGrid>
              <a:tr h="6842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endParaRPr lang="en-US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2016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2018</a:t>
                      </a:r>
                      <a:endParaRPr 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2019</a:t>
                      </a:r>
                      <a:endParaRPr 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2020</a:t>
                      </a:r>
                      <a:endParaRPr 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2021</a:t>
                      </a:r>
                      <a:endParaRPr 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2022</a:t>
                      </a:r>
                      <a:endParaRPr 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1"/>
                          </a:solidFill>
                          <a:effectLst/>
                        </a:rPr>
                        <a:t>2023</a:t>
                      </a:r>
                      <a:endParaRPr 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en-US" sz="16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2026p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2027f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24469527"/>
                  </a:ext>
                </a:extLst>
              </a:tr>
              <a:tr h="684205"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1600" u="none" strike="noStrike" dirty="0">
                          <a:effectLst/>
                        </a:rPr>
                        <a:t>US GDP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1.8%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2.5%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3.0%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2.5%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-2.2%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5.8%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1.9%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2.9%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2.8%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2.1%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1.7%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19677671"/>
                  </a:ext>
                </a:extLst>
              </a:tr>
              <a:tr h="688891"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1600" u="none" strike="noStrike">
                          <a:effectLst/>
                        </a:rPr>
                        <a:t>Nonfarm Job Growth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1.8%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1.6%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1.6%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1.3%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-5.8%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2.9%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4.3%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2.2%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1.2%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0.6%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0.4%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0.4%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4337953"/>
                  </a:ext>
                </a:extLst>
              </a:tr>
              <a:tr h="688891"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1600" u="none" strike="noStrike">
                          <a:effectLst/>
                        </a:rPr>
                        <a:t>Unemployment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4.9%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4.4%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3.9%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3.7%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8.1%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5.4%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3.6%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3.6%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4.0%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4.3%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4.6%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4.5%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6198542"/>
                  </a:ext>
                </a:extLst>
              </a:tr>
              <a:tr h="684205"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1600" u="none" strike="noStrike">
                          <a:effectLst/>
                        </a:rPr>
                        <a:t>CPI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1.3%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2.1%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2.4%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1.8%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1.2%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4.7%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8.0%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3.0%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2.7%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3.4%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2.5%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7234252"/>
                  </a:ext>
                </a:extLst>
              </a:tr>
              <a:tr h="857598">
                <a:tc>
                  <a:txBody>
                    <a:bodyPr/>
                    <a:lstStyle/>
                    <a:p>
                      <a:pPr marL="182880" algn="l" fontAlgn="b"/>
                      <a:r>
                        <a:rPr lang="en-US" sz="1600" u="none" strike="noStrike">
                          <a:effectLst/>
                        </a:rPr>
                        <a:t>Real Disposable Income, % Change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1.9%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3.6%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6.4%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-5.9%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5.1%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2.9%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1.7%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1.5%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2.7%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9603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43934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47296-B8CD-01B5-1681-18A50F288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2CA136F-6ADC-16B9-9F57-6479E92A5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+mn-lt"/>
                <a:cs typeface="Calibri Light" panose="020F0302020204030204" pitchFamily="34" charset="0"/>
              </a:rPr>
              <a:t>California housing market outlook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DCA3C9-031D-3333-B18D-138EEACAEF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566876"/>
              </p:ext>
            </p:extLst>
          </p:nvPr>
        </p:nvGraphicFramePr>
        <p:xfrm>
          <a:off x="519286" y="1517000"/>
          <a:ext cx="11318038" cy="435878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85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2305059283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2343676403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2779368734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3357857702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505811015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1679302458"/>
                    </a:ext>
                  </a:extLst>
                </a:gridCol>
                <a:gridCol w="793841">
                  <a:extLst>
                    <a:ext uri="{9D8B030D-6E8A-4147-A177-3AD203B41FA5}">
                      <a16:colId xmlns:a16="http://schemas.microsoft.com/office/drawing/2014/main" val="3880681763"/>
                    </a:ext>
                  </a:extLst>
                </a:gridCol>
              </a:tblGrid>
              <a:tr h="6573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2016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2017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2018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2019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2020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2021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2022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2023</a:t>
                      </a:r>
                      <a:endParaRPr lang="en-US" sz="16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2024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2025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2026p</a:t>
                      </a:r>
                      <a:endParaRPr lang="en-US" sz="16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 marL="182880" algn="l" fontAlgn="ctr"/>
                      <a:r>
                        <a:rPr lang="en-US" sz="1600" u="none" strike="noStrike">
                          <a:effectLst/>
                        </a:rPr>
                        <a:t>SFH Resales (000s)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417.7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424.9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402.6</a:t>
                      </a:r>
                      <a:endParaRPr lang="en-US" sz="160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398.0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411.9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444.6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339.8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257.7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269.2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271.6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277.0</a:t>
                      </a:r>
                      <a:endParaRPr lang="en-US" sz="16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 marL="182880" algn="l" fontAlgn="ctr"/>
                      <a:r>
                        <a:rPr lang="en-US" sz="1600" u="none" strike="noStrike" dirty="0">
                          <a:effectLst/>
                        </a:rPr>
                        <a:t>% Change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2.0%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1.7%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-5.2%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-1.2%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3.5%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7.9%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-23.6%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-24.2%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4.4%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0.9%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2.0%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 marL="182880" algn="l" fontAlgn="ctr"/>
                      <a:r>
                        <a:rPr lang="en-US" sz="1600" u="none" strike="noStrike">
                          <a:effectLst/>
                        </a:rPr>
                        <a:t>Median Price ($000s)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$502.3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$537.9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$569.5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$592.4</a:t>
                      </a:r>
                      <a:endParaRPr lang="en-US" sz="160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$659.4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$784.8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$819.4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$814.3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$865.6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$875.6</a:t>
                      </a:r>
                      <a:endParaRPr lang="en-US" sz="160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$905.8</a:t>
                      </a:r>
                      <a:endParaRPr lang="en-US" sz="160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 marL="182880" algn="l" fontAlgn="ctr"/>
                      <a:r>
                        <a:rPr lang="en-US" sz="1600" u="none" strike="noStrike">
                          <a:effectLst/>
                        </a:rPr>
                        <a:t>% Change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5.4%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7.1%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5.9%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4.0%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11.3%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19.0%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4.4%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-0.6%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6.3%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1.2%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3.5%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 marL="182880" algn="l" fontAlgn="ctr"/>
                      <a:r>
                        <a:rPr lang="en-US" sz="1600" u="none" strike="noStrike">
                          <a:effectLst/>
                        </a:rPr>
                        <a:t>Housing Affordability Index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29%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28%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32%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26%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19%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17%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18%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19%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6907">
                <a:tc>
                  <a:txBody>
                    <a:bodyPr/>
                    <a:lstStyle/>
                    <a:p>
                      <a:pPr marL="182880" algn="l" fontAlgn="ctr"/>
                      <a:r>
                        <a:rPr lang="en-US" sz="1600" u="none" strike="noStrike">
                          <a:effectLst/>
                        </a:rPr>
                        <a:t>30-Yr FRM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3.6%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4.0%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4.5%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3.9%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3.1%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3.0%</a:t>
                      </a:r>
                      <a:endParaRPr lang="en-US" sz="16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5.3%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6.8%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6.7%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6.6%</a:t>
                      </a:r>
                      <a:endParaRPr lang="en-US" sz="16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6.2%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4288" marR="14288" marT="1428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43039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333B7B-1858-F1CA-F652-B852350C6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185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5E5A2-85F3-993C-3413-082F01E30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1EBF8E7-EB64-B586-433C-98BFF1107A10}"/>
              </a:ext>
            </a:extLst>
          </p:cNvPr>
          <p:cNvSpPr>
            <a:spLocks noGrp="1"/>
          </p:cNvSpPr>
          <p:nvPr/>
        </p:nvSpPr>
        <p:spPr>
          <a:xfrm>
            <a:off x="509370" y="1313876"/>
            <a:ext cx="6214256" cy="36169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ysClr val="window" lastClr="FFFFFF"/>
                </a:solidFill>
                <a:latin typeface="Calibri Light" panose="020F0302020204030204"/>
              </a:defRPr>
            </a:lvl1pPr>
          </a:lstStyle>
          <a:p>
            <a:pPr algn="l"/>
            <a:br>
              <a:rPr lang="en-US" sz="4400"/>
            </a:br>
            <a:r>
              <a:rPr lang="en-US" sz="4400"/>
              <a:t>Share your feedback on today's presentation and how C.A.R. can better serve you! </a:t>
            </a:r>
            <a:endParaRPr lang="en-US" sz="4400">
              <a:ea typeface="Calibri Light"/>
              <a:cs typeface="Calibri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5AB166-7CB6-8198-4229-A4DD082A8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714" y="1313876"/>
            <a:ext cx="3785616" cy="378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857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1AACB-51BA-AD33-2E64-55C6FAB5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18C436-CE6F-A8F8-4E01-5CF5BCE46D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930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AR Colors - Red Turquoise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EC484C"/>
      </a:accent1>
      <a:accent2>
        <a:srgbClr val="4ABFB5"/>
      </a:accent2>
      <a:accent3>
        <a:srgbClr val="6D91C7"/>
      </a:accent3>
      <a:accent4>
        <a:srgbClr val="F8A51D"/>
      </a:accent4>
      <a:accent5>
        <a:srgbClr val="EC484C"/>
      </a:accent5>
      <a:accent6>
        <a:srgbClr val="2DA99D"/>
      </a:accent6>
      <a:hlink>
        <a:srgbClr val="F8A51D"/>
      </a:hlink>
      <a:folHlink>
        <a:srgbClr val="6D91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AR - Orange Turquoise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CAR - Red Turquoise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EC484C"/>
      </a:accent1>
      <a:accent2>
        <a:srgbClr val="4ABFB5"/>
      </a:accent2>
      <a:accent3>
        <a:srgbClr val="6D91C7"/>
      </a:accent3>
      <a:accent4>
        <a:srgbClr val="F8A51D"/>
      </a:accent4>
      <a:accent5>
        <a:srgbClr val="EC484C"/>
      </a:accent5>
      <a:accent6>
        <a:srgbClr val="2DA99D"/>
      </a:accent6>
      <a:hlink>
        <a:srgbClr val="F8A51D"/>
      </a:hlink>
      <a:folHlink>
        <a:srgbClr val="6D91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9_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0_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_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6_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Custom Design">
  <a:themeElements>
    <a:clrScheme name="CAR 2026 Colors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F8A51D"/>
      </a:accent1>
      <a:accent2>
        <a:srgbClr val="4ABFB5"/>
      </a:accent2>
      <a:accent3>
        <a:srgbClr val="6D91C7"/>
      </a:accent3>
      <a:accent4>
        <a:srgbClr val="EC484C"/>
      </a:accent4>
      <a:accent5>
        <a:srgbClr val="E99A24"/>
      </a:accent5>
      <a:accent6>
        <a:srgbClr val="2DA99D"/>
      </a:accent6>
      <a:hlink>
        <a:srgbClr val="6286C4"/>
      </a:hlink>
      <a:folHlink>
        <a:srgbClr val="D63E4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7_Custom Design">
  <a:themeElements>
    <a:clrScheme name="CAR Colors 2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EC484C"/>
      </a:accent1>
      <a:accent2>
        <a:srgbClr val="4ABFB5"/>
      </a:accent2>
      <a:accent3>
        <a:srgbClr val="6D91C7"/>
      </a:accent3>
      <a:accent4>
        <a:srgbClr val="F8A51D"/>
      </a:accent4>
      <a:accent5>
        <a:srgbClr val="EC484C"/>
      </a:accent5>
      <a:accent6>
        <a:srgbClr val="2DA99D"/>
      </a:accent6>
      <a:hlink>
        <a:srgbClr val="F8A51D"/>
      </a:hlink>
      <a:folHlink>
        <a:srgbClr val="6D91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8_Custom Design">
  <a:themeElements>
    <a:clrScheme name="CAR Colors 2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EC484C"/>
      </a:accent1>
      <a:accent2>
        <a:srgbClr val="4ABFB5"/>
      </a:accent2>
      <a:accent3>
        <a:srgbClr val="6D91C7"/>
      </a:accent3>
      <a:accent4>
        <a:srgbClr val="F8A51D"/>
      </a:accent4>
      <a:accent5>
        <a:srgbClr val="EC484C"/>
      </a:accent5>
      <a:accent6>
        <a:srgbClr val="2DA99D"/>
      </a:accent6>
      <a:hlink>
        <a:srgbClr val="F8A51D"/>
      </a:hlink>
      <a:folHlink>
        <a:srgbClr val="6D91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Custom Design">
  <a:themeElements>
    <a:clrScheme name="CAR Colors 2">
      <a:dk1>
        <a:srgbClr val="000000"/>
      </a:dk1>
      <a:lt1>
        <a:srgbClr val="FFFFFF"/>
      </a:lt1>
      <a:dk2>
        <a:srgbClr val="1A2942"/>
      </a:dk2>
      <a:lt2>
        <a:srgbClr val="FEFFFF"/>
      </a:lt2>
      <a:accent1>
        <a:srgbClr val="EC484C"/>
      </a:accent1>
      <a:accent2>
        <a:srgbClr val="4ABFB5"/>
      </a:accent2>
      <a:accent3>
        <a:srgbClr val="6D91C7"/>
      </a:accent3>
      <a:accent4>
        <a:srgbClr val="F8A51D"/>
      </a:accent4>
      <a:accent5>
        <a:srgbClr val="EC484C"/>
      </a:accent5>
      <a:accent6>
        <a:srgbClr val="2DA99D"/>
      </a:accent6>
      <a:hlink>
        <a:srgbClr val="F8A51D"/>
      </a:hlink>
      <a:folHlink>
        <a:srgbClr val="6D91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ff3cd9-d944-44aa-a370-df1da7c252f5" xsi:nil="true"/>
    <lcf76f155ced4ddcb4097134ff3c332f xmlns="bf705a4c-87d0-4e8f-adbe-ce5f6ba58ee0">
      <Terms xmlns="http://schemas.microsoft.com/office/infopath/2007/PartnerControls"/>
    </lcf76f155ced4ddcb4097134ff3c332f>
    <SharedWithUsers xmlns="aaff3cd9-d944-44aa-a370-df1da7c252f5">
      <UserInfo>
        <DisplayName/>
        <AccountId xsi:nil="true"/>
        <AccountType/>
      </UserInfo>
    </SharedWithUsers>
    <MediaLengthInSeconds xmlns="bf705a4c-87d0-4e8f-adbe-ce5f6ba58ee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F623A89498504686F484D0079A7764" ma:contentTypeVersion="15" ma:contentTypeDescription="Create a new document." ma:contentTypeScope="" ma:versionID="aa406c321a1e69de5a3f30a808612551">
  <xsd:schema xmlns:xsd="http://www.w3.org/2001/XMLSchema" xmlns:xs="http://www.w3.org/2001/XMLSchema" xmlns:p="http://schemas.microsoft.com/office/2006/metadata/properties" xmlns:ns2="bf705a4c-87d0-4e8f-adbe-ce5f6ba58ee0" xmlns:ns3="aaff3cd9-d944-44aa-a370-df1da7c252f5" targetNamespace="http://schemas.microsoft.com/office/2006/metadata/properties" ma:root="true" ma:fieldsID="d96811613f9f650c83ba6ef4629ee13b" ns2:_="" ns3:_="">
    <xsd:import namespace="bf705a4c-87d0-4e8f-adbe-ce5f6ba58ee0"/>
    <xsd:import namespace="aaff3cd9-d944-44aa-a370-df1da7c252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705a4c-87d0-4e8f-adbe-ce5f6ba58e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438a777-0363-4fc5-8941-74f5d50676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ff3cd9-d944-44aa-a370-df1da7c252f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358c368-0378-491f-b6e2-d5c8830dc736}" ma:internalName="TaxCatchAll" ma:showField="CatchAllData" ma:web="aaff3cd9-d944-44aa-a370-df1da7c252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6C1D02-E30F-4120-9461-B36BC4E7A0BB}">
  <ds:schemaRefs>
    <ds:schemaRef ds:uri="aaff3cd9-d944-44aa-a370-df1da7c252f5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bf705a4c-87d0-4e8f-adbe-ce5f6ba58ee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8A59F7-27CB-4946-9ABF-273DF0A9C8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E0E8D8-3CBF-4184-8F47-12EE91EB47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705a4c-87d0-4e8f-adbe-ce5f6ba58ee0"/>
    <ds:schemaRef ds:uri="aaff3cd9-d944-44aa-a370-df1da7c252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18049</TotalTime>
  <Words>1034</Words>
  <Application>Microsoft Macintosh PowerPoint</Application>
  <PresentationFormat>Widescreen</PresentationFormat>
  <Paragraphs>278</Paragraphs>
  <Slides>50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15</vt:i4>
      </vt:variant>
      <vt:variant>
        <vt:lpstr>Slide Titles</vt:lpstr>
      </vt:variant>
      <vt:variant>
        <vt:i4>50</vt:i4>
      </vt:variant>
    </vt:vector>
  </HeadingPairs>
  <TitlesOfParts>
    <vt:vector size="70" baseType="lpstr">
      <vt:lpstr>Aptos</vt:lpstr>
      <vt:lpstr>Arial</vt:lpstr>
      <vt:lpstr>Calibri</vt:lpstr>
      <vt:lpstr>Calibri Light</vt:lpstr>
      <vt:lpstr>Century Gothic</vt:lpstr>
      <vt:lpstr>1_Office Theme</vt:lpstr>
      <vt:lpstr>2_Office Theme</vt:lpstr>
      <vt:lpstr>3_Office Theme</vt:lpstr>
      <vt:lpstr>Custom Design</vt:lpstr>
      <vt:lpstr>4_Custom Design</vt:lpstr>
      <vt:lpstr>9_Custom Design</vt:lpstr>
      <vt:lpstr>1_Custom Design</vt:lpstr>
      <vt:lpstr>3_Custom Design</vt:lpstr>
      <vt:lpstr>10_Custom Design</vt:lpstr>
      <vt:lpstr>5_Custom Design</vt:lpstr>
      <vt:lpstr>6_Custom Design</vt:lpstr>
      <vt:lpstr>11_Custom Design</vt:lpstr>
      <vt:lpstr>7_Custom Design</vt:lpstr>
      <vt:lpstr>8_Custom Design</vt:lpstr>
      <vt:lpstr>2_Custom Design</vt:lpstr>
      <vt:lpstr>2026 California Housing Outlook</vt:lpstr>
      <vt:lpstr>Geopolitical Events?</vt:lpstr>
      <vt:lpstr>PowerPoint Presentation</vt:lpstr>
      <vt:lpstr>PowerPoint Presentation</vt:lpstr>
      <vt:lpstr>PowerPoint Presentation</vt:lpstr>
      <vt:lpstr>Inflation may ramp back up</vt:lpstr>
      <vt:lpstr>PowerPoint Presentation</vt:lpstr>
      <vt:lpstr>PowerPoint Presentation</vt:lpstr>
      <vt:lpstr>PowerPoint Presentation</vt:lpstr>
      <vt:lpstr>PowerPoint Presentation</vt:lpstr>
      <vt:lpstr>Artificial Intelligence</vt:lpstr>
      <vt:lpstr>Investment in AI is driving economic growth</vt:lpstr>
      <vt:lpstr>K-Shaped Economy</vt:lpstr>
      <vt:lpstr>PowerPoint Presentation</vt:lpstr>
      <vt:lpstr>PowerPoint Presentation</vt:lpstr>
      <vt:lpstr>PowerPoint Presentation</vt:lpstr>
      <vt:lpstr>Which brings us to housing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about home prices?</vt:lpstr>
      <vt:lpstr>California median home price near record high</vt:lpstr>
      <vt:lpstr>PowerPoint Presentation</vt:lpstr>
      <vt:lpstr>PowerPoint Presentation</vt:lpstr>
      <vt:lpstr>PowerPoint Presentation</vt:lpstr>
      <vt:lpstr>Insurance premiums will continue to climb in 2026</vt:lpstr>
      <vt:lpstr>PowerPoint Presentation</vt:lpstr>
      <vt:lpstr>PowerPoint Presentation</vt:lpstr>
      <vt:lpstr>The benefits of homeownership are well documented</vt:lpstr>
      <vt:lpstr>Looking ahead?</vt:lpstr>
      <vt:lpstr>PowerPoint Presentation</vt:lpstr>
      <vt:lpstr>PowerPoint Presentation</vt:lpstr>
      <vt:lpstr>PowerPoint Presentation</vt:lpstr>
      <vt:lpstr>PowerPoint Presentation</vt:lpstr>
      <vt:lpstr>Sellers’ housing tenure all-time high</vt:lpstr>
      <vt:lpstr>Manage expectations!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Putting It All Together</vt:lpstr>
      <vt:lpstr>U.S. economic outlook</vt:lpstr>
      <vt:lpstr>California housing market outlook</vt:lpstr>
      <vt:lpstr>PowerPoint Presentation</vt:lpstr>
      <vt:lpstr>PowerPoint Presentation</vt:lpstr>
      <vt:lpstr>Thank You!!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Erickson Raif</dc:creator>
  <cp:lastModifiedBy>Jordan Levine</cp:lastModifiedBy>
  <cp:revision>86</cp:revision>
  <dcterms:created xsi:type="dcterms:W3CDTF">2022-06-07T23:44:06Z</dcterms:created>
  <dcterms:modified xsi:type="dcterms:W3CDTF">2026-08-13T19:17:05Z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0x010100D4F623A89498504686F484D0079A7764</vt:lpwstr>
  </property>
  <property fmtid="{D5CDD505-2E9C-101B-9397-08002B2CF9AE}" pid="3" name="Order">
    <vt:r8>45000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MediaServiceImageTags">
    <vt:lpwstr/>
  </property>
</Properties>
</file>